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3" r:id="rId9"/>
    <p:sldId id="268" r:id="rId10"/>
    <p:sldId id="262" r:id="rId11"/>
    <p:sldId id="274" r:id="rId12"/>
    <p:sldId id="270" r:id="rId13"/>
    <p:sldId id="269" r:id="rId14"/>
    <p:sldId id="271" r:id="rId15"/>
    <p:sldId id="264" r:id="rId16"/>
    <p:sldId id="265" r:id="rId17"/>
    <p:sldId id="273" r:id="rId18"/>
    <p:sldId id="272" r:id="rId19"/>
    <p:sldId id="266" r:id="rId20"/>
    <p:sldId id="275" r:id="rId21"/>
    <p:sldId id="277" r:id="rId22"/>
    <p:sldId id="278" r:id="rId23"/>
    <p:sldId id="279" r:id="rId24"/>
    <p:sldId id="280" r:id="rId25"/>
    <p:sldId id="276" r:id="rId26"/>
    <p:sldId id="282" r:id="rId27"/>
    <p:sldId id="281" r:id="rId28"/>
    <p:sldId id="285" r:id="rId29"/>
    <p:sldId id="288" r:id="rId30"/>
    <p:sldId id="283" r:id="rId31"/>
    <p:sldId id="284" r:id="rId32"/>
    <p:sldId id="293" r:id="rId33"/>
    <p:sldId id="298" r:id="rId34"/>
    <p:sldId id="292" r:id="rId35"/>
    <p:sldId id="294" r:id="rId36"/>
    <p:sldId id="286" r:id="rId37"/>
    <p:sldId id="296" r:id="rId38"/>
    <p:sldId id="299" r:id="rId39"/>
    <p:sldId id="295" r:id="rId40"/>
    <p:sldId id="287" r:id="rId41"/>
    <p:sldId id="290" r:id="rId42"/>
    <p:sldId id="291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BE88-E730-43B8-94C9-AC005F603B5B}" type="datetimeFigureOut">
              <a:rPr lang="en-CA" smtClean="0"/>
              <a:pPr/>
              <a:t>02/05/2013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DCD-6A9A-4C69-88FC-199765DA3F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BE88-E730-43B8-94C9-AC005F603B5B}" type="datetimeFigureOut">
              <a:rPr lang="en-CA" smtClean="0"/>
              <a:pPr/>
              <a:t>02/05/2013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DCD-6A9A-4C69-88FC-199765DA3F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BE88-E730-43B8-94C9-AC005F603B5B}" type="datetimeFigureOut">
              <a:rPr lang="en-CA" smtClean="0"/>
              <a:pPr/>
              <a:t>02/05/2013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DCD-6A9A-4C69-88FC-199765DA3F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BE88-E730-43B8-94C9-AC005F603B5B}" type="datetimeFigureOut">
              <a:rPr lang="en-CA" smtClean="0"/>
              <a:pPr/>
              <a:t>02/05/2013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DCD-6A9A-4C69-88FC-199765DA3F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BE88-E730-43B8-94C9-AC005F603B5B}" type="datetimeFigureOut">
              <a:rPr lang="en-CA" smtClean="0"/>
              <a:pPr/>
              <a:t>02/05/2013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DCD-6A9A-4C69-88FC-199765DA3F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BE88-E730-43B8-94C9-AC005F603B5B}" type="datetimeFigureOut">
              <a:rPr lang="en-CA" smtClean="0"/>
              <a:pPr/>
              <a:t>02/05/2013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DCD-6A9A-4C69-88FC-199765DA3F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BE88-E730-43B8-94C9-AC005F603B5B}" type="datetimeFigureOut">
              <a:rPr lang="en-CA" smtClean="0"/>
              <a:pPr/>
              <a:t>02/05/2013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DCD-6A9A-4C69-88FC-199765DA3F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BE88-E730-43B8-94C9-AC005F603B5B}" type="datetimeFigureOut">
              <a:rPr lang="en-CA" smtClean="0"/>
              <a:pPr/>
              <a:t>02/05/2013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DCD-6A9A-4C69-88FC-199765DA3F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BE88-E730-43B8-94C9-AC005F603B5B}" type="datetimeFigureOut">
              <a:rPr lang="en-CA" smtClean="0"/>
              <a:pPr/>
              <a:t>02/05/2013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DCD-6A9A-4C69-88FC-199765DA3F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BE88-E730-43B8-94C9-AC005F603B5B}" type="datetimeFigureOut">
              <a:rPr lang="en-CA" smtClean="0"/>
              <a:pPr/>
              <a:t>02/05/2013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DCD-6A9A-4C69-88FC-199765DA3F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BE88-E730-43B8-94C9-AC005F603B5B}" type="datetimeFigureOut">
              <a:rPr lang="en-CA" smtClean="0"/>
              <a:pPr/>
              <a:t>02/05/2013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DCD-6A9A-4C69-88FC-199765DA3F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7BE88-E730-43B8-94C9-AC005F603B5B}" type="datetimeFigureOut">
              <a:rPr lang="en-CA" smtClean="0"/>
              <a:pPr/>
              <a:t>02/05/2013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D1DCD-6A9A-4C69-88FC-199765DA3FC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lCKc8tURtc" TargetMode="External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sc.discovery.com/sharks/shark-pictures/hammerhead-sharks-02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sktopwallpaper-s.com/r?12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6600" dirty="0" smtClean="0"/>
              <a:t>Vertebrate Animals</a:t>
            </a:r>
            <a:endParaRPr lang="en-CA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6868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III) Amphibians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A) evolution of the </a:t>
            </a:r>
            <a:r>
              <a:rPr lang="en-CA" sz="2800" dirty="0" err="1" smtClean="0">
                <a:latin typeface="Comic Sans MS" pitchFamily="66" charset="0"/>
              </a:rPr>
              <a:t>tetrapod</a:t>
            </a:r>
            <a:endParaRPr lang="en-CA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	1) fins develop into limbs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</a:t>
            </a: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</a:t>
            </a:r>
            <a:endParaRPr lang="en-CA" sz="2800" dirty="0">
              <a:latin typeface="Comic Sans MS" pitchFamily="66" charset="0"/>
            </a:endParaRPr>
          </a:p>
        </p:txBody>
      </p:sp>
      <p:pic>
        <p:nvPicPr>
          <p:cNvPr id="6152" name="Picture 8" descr="http://www.emc.maricopa.edu/faculty/farabee/biobk/comparis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5627219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B) 3 classes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	1) frogs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	2) toads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	3) salamanders</a:t>
            </a:r>
          </a:p>
          <a:p>
            <a:pPr>
              <a:buNone/>
            </a:pPr>
            <a:endParaRPr lang="en-CA" sz="2800" dirty="0"/>
          </a:p>
        </p:txBody>
      </p:sp>
      <p:pic>
        <p:nvPicPr>
          <p:cNvPr id="5" name="Picture 4" descr="http://news.discovery.com/animals/2012/01/12/tiny-frog-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4409431" cy="2808312"/>
          </a:xfrm>
          <a:prstGeom prst="rect">
            <a:avLst/>
          </a:prstGeom>
          <a:noFill/>
        </p:spPr>
      </p:pic>
      <p:pic>
        <p:nvPicPr>
          <p:cNvPr id="6" name="Picture 6" descr="http://3.bp.blogspot.com/-g73dSe8Z8Ec/TnmDn6U_9tI/AAAAAAAADu0/XsJ1FGlI5oU/s1600/Poison-dart-fr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01008"/>
            <a:ext cx="3671510" cy="2944552"/>
          </a:xfrm>
          <a:prstGeom prst="rect">
            <a:avLst/>
          </a:prstGeom>
          <a:noFill/>
        </p:spPr>
      </p:pic>
      <p:pic>
        <p:nvPicPr>
          <p:cNvPr id="7" name="Picture 2" descr="http://www.frogforum.net/careinfo/Pyxicephalus_adspersus/pyxicephalus-adspersus-african-bullfrog-wild-south-africa-veld-darryn-rogers-size-massive-huge-large-gi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4026481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27650" name="Picture 2" descr="http://t3.gstatic.com/images?q=tbn:ANd9GcSb9qEKbSCUZPcE3R2vXFN14fCV0HGklsXRKVvk5Wtmz7-rsAOverCeA6Fe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3600400" cy="3600400"/>
          </a:xfrm>
          <a:prstGeom prst="rect">
            <a:avLst/>
          </a:prstGeom>
          <a:noFill/>
        </p:spPr>
      </p:pic>
      <p:pic>
        <p:nvPicPr>
          <p:cNvPr id="27652" name="Picture 4" descr="http://salamandersinniagara.comoj.com/salamand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367808" cy="2948271"/>
          </a:xfrm>
          <a:prstGeom prst="rect">
            <a:avLst/>
          </a:prstGeom>
          <a:noFill/>
        </p:spPr>
      </p:pic>
      <p:pic>
        <p:nvPicPr>
          <p:cNvPr id="27654" name="Picture 6" descr="http://animaldiscoveryonline.com/animal-pictures/salamander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01008"/>
            <a:ext cx="3995936" cy="2953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892480" cy="5793507"/>
          </a:xfrm>
        </p:spPr>
        <p:txBody>
          <a:bodyPr/>
          <a:lstStyle/>
          <a:p>
            <a:pPr>
              <a:buNone/>
            </a:pPr>
            <a:r>
              <a:rPr lang="en-CA" dirty="0" smtClean="0">
                <a:latin typeface="Comic Sans MS" pitchFamily="66" charset="0"/>
              </a:rPr>
              <a:t>	C) live a portion of life cycle in water</a:t>
            </a:r>
          </a:p>
          <a:p>
            <a:pPr>
              <a:buNone/>
            </a:pPr>
            <a:r>
              <a:rPr lang="en-CA" dirty="0" smtClean="0">
                <a:latin typeface="Comic Sans MS" pitchFamily="66" charset="0"/>
              </a:rPr>
              <a:t>		1) reproduction (external fertilisation)</a:t>
            </a:r>
          </a:p>
          <a:p>
            <a:pPr>
              <a:buNone/>
            </a:pPr>
            <a:r>
              <a:rPr lang="en-CA" dirty="0" smtClean="0">
                <a:latin typeface="Comic Sans MS" pitchFamily="66" charset="0"/>
              </a:rPr>
              <a:t>		2) metamorphosis</a:t>
            </a:r>
          </a:p>
          <a:p>
            <a:pPr>
              <a:buNone/>
            </a:pPr>
            <a:r>
              <a:rPr lang="en-CA" dirty="0" smtClean="0">
                <a:latin typeface="Comic Sans MS" pitchFamily="66" charset="0"/>
              </a:rPr>
              <a:t>		</a:t>
            </a:r>
            <a:endParaRPr lang="en-CA" dirty="0"/>
          </a:p>
        </p:txBody>
      </p:sp>
      <p:pic>
        <p:nvPicPr>
          <p:cNvPr id="26628" name="Picture 4" descr="Life cycle of a fr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4896544" cy="4305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6" descr="http://www.frogsnotcanetoads.com.au/images/gallery/tadpoles/tadpole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52736"/>
            <a:ext cx="4231934" cy="4680520"/>
          </a:xfrm>
          <a:prstGeom prst="rect">
            <a:avLst/>
          </a:prstGeom>
          <a:noFill/>
        </p:spPr>
      </p:pic>
      <p:pic>
        <p:nvPicPr>
          <p:cNvPr id="5" name="Picture 2" descr="http://0.tqn.com/d/animals/1/0/k/g/iStock_000003278552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3960440" cy="2623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D) life on land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1) lungs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2) moist, smooth skin for gas exchange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	a) risk of drying out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	b) gravely affected by pollution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3) </a:t>
            </a:r>
            <a:r>
              <a:rPr lang="en-CA" sz="2800" dirty="0" err="1" smtClean="0">
                <a:latin typeface="Comic Sans MS" pitchFamily="66" charset="0"/>
              </a:rPr>
              <a:t>ectothermic</a:t>
            </a:r>
            <a:endParaRPr lang="en-CA" sz="2800" dirty="0" smtClean="0">
              <a:latin typeface="Comic Sans MS" pitchFamily="66" charset="0"/>
            </a:endParaRPr>
          </a:p>
          <a:p>
            <a:pPr>
              <a:buNone/>
            </a:pPr>
            <a:endParaRPr lang="en-CA" sz="2800" dirty="0">
              <a:latin typeface="Comic Sans MS" pitchFamily="66" charset="0"/>
            </a:endParaRPr>
          </a:p>
        </p:txBody>
      </p:sp>
      <p:pic>
        <p:nvPicPr>
          <p:cNvPr id="4098" name="Picture 2" descr="http://blogs.discovery.com/.a/6a00d8341bf67c53ef01538e33f346970b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852936"/>
            <a:ext cx="4583489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IV) Reptiles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A) 4 major groups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1) lizards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2) snakes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3) turtles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4) crocodilians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	</a:t>
            </a:r>
            <a:r>
              <a:rPr lang="en-CA" sz="2800" dirty="0" smtClean="0">
                <a:latin typeface="Comic Sans MS" pitchFamily="66" charset="0"/>
              </a:rPr>
              <a:t>	</a:t>
            </a:r>
            <a:r>
              <a:rPr lang="en-CA" sz="2800" dirty="0">
                <a:latin typeface="Comic Sans MS" pitchFamily="66" charset="0"/>
              </a:rPr>
              <a:t>	</a:t>
            </a:r>
          </a:p>
        </p:txBody>
      </p:sp>
      <p:pic>
        <p:nvPicPr>
          <p:cNvPr id="3076" name="Picture 4" descr="http://www.americas-photos.com/brazil/images/cai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6632"/>
            <a:ext cx="3243107" cy="2160240"/>
          </a:xfrm>
          <a:prstGeom prst="rect">
            <a:avLst/>
          </a:prstGeom>
          <a:noFill/>
        </p:spPr>
      </p:pic>
      <p:pic>
        <p:nvPicPr>
          <p:cNvPr id="3078" name="Picture 6" descr="http://2.bp.blogspot.com/-KCbC8R9TWs4/TpC9TUgofKI/AAAAAAAAD4I/sxA70ZQd7BI/s1600/Sea-Tur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3191677" cy="2393758"/>
          </a:xfrm>
          <a:prstGeom prst="rect">
            <a:avLst/>
          </a:prstGeom>
          <a:noFill/>
        </p:spPr>
      </p:pic>
      <p:pic>
        <p:nvPicPr>
          <p:cNvPr id="3080" name="Picture 8" descr="http://salmanspets.files.wordpress.com/2011/06/pet-leopard-gec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492896"/>
            <a:ext cx="3217775" cy="1949972"/>
          </a:xfrm>
          <a:prstGeom prst="rect">
            <a:avLst/>
          </a:prstGeom>
          <a:noFill/>
        </p:spPr>
      </p:pic>
      <p:pic>
        <p:nvPicPr>
          <p:cNvPr id="3082" name="Picture 10" descr="http://places.mongabay.com/south_america/galapagos_tortoi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581128"/>
            <a:ext cx="3178324" cy="2135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12" descr="anaconda 1 Anacon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154" y="692696"/>
            <a:ext cx="8398782" cy="5265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B) fully adapted to life on land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1) scales (prevent dehydration)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2) lungs for gas exchange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3) limbs point downward, with claws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29698" name="Picture 2" descr="http://www.daviddarling.info/images/reptilian_lim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564904"/>
            <a:ext cx="3521534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4) </a:t>
            </a:r>
            <a:r>
              <a:rPr lang="en-CA" sz="2800" dirty="0" err="1" smtClean="0">
                <a:latin typeface="Comic Sans MS" pitchFamily="66" charset="0"/>
              </a:rPr>
              <a:t>ectothermic</a:t>
            </a:r>
            <a:r>
              <a:rPr lang="en-CA" sz="2800" dirty="0" smtClean="0">
                <a:latin typeface="Comic Sans MS" pitchFamily="66" charset="0"/>
              </a:rPr>
              <a:t> (basking)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5) internal fertilisation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6) development of egg with a shell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	a) amniotic egg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2050" name="AutoShape 2" descr="http://www.mhhe.com/biosci/genbio/enger/student/olc/art_quizzes/genbiomedia/0552.jpg"/>
          <p:cNvSpPr>
            <a:spLocks noChangeAspect="1" noChangeArrowheads="1"/>
          </p:cNvSpPr>
          <p:nvPr/>
        </p:nvSpPr>
        <p:spPr bwMode="auto">
          <a:xfrm>
            <a:off x="1555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" name="il_fi" descr="http://www.mhhe.com/biosci/genbio/enger/student/olc/art_quizzes/genbiomedia/0552.jpg"/>
          <p:cNvPicPr/>
          <p:nvPr/>
        </p:nvPicPr>
        <p:blipFill>
          <a:blip r:embed="rId2" cstate="print"/>
          <a:srcRect t="3056"/>
          <a:stretch>
            <a:fillRect/>
          </a:stretch>
        </p:blipFill>
        <p:spPr bwMode="auto">
          <a:xfrm>
            <a:off x="1403648" y="2636912"/>
            <a:ext cx="58326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7000874" y="3295054"/>
            <a:ext cx="151806" cy="401837"/>
          </a:xfrm>
          <a:custGeom>
            <a:avLst/>
            <a:gdLst/>
            <a:ahLst/>
            <a:cxnLst/>
            <a:rect l="0" t="0" r="0" b="0"/>
            <a:pathLst>
              <a:path w="151806" h="401837">
                <a:moveTo>
                  <a:pt x="151805" y="0"/>
                </a:moveTo>
                <a:lnTo>
                  <a:pt x="15180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6" y="8930"/>
                </a:lnTo>
                <a:lnTo>
                  <a:pt x="133946" y="8930"/>
                </a:lnTo>
                <a:lnTo>
                  <a:pt x="125016" y="17860"/>
                </a:lnTo>
                <a:lnTo>
                  <a:pt x="116086" y="17860"/>
                </a:lnTo>
                <a:lnTo>
                  <a:pt x="107156" y="26789"/>
                </a:lnTo>
                <a:lnTo>
                  <a:pt x="98227" y="35719"/>
                </a:lnTo>
                <a:lnTo>
                  <a:pt x="89297" y="44649"/>
                </a:lnTo>
                <a:lnTo>
                  <a:pt x="80367" y="53578"/>
                </a:lnTo>
                <a:lnTo>
                  <a:pt x="71438" y="62508"/>
                </a:lnTo>
                <a:lnTo>
                  <a:pt x="62508" y="80367"/>
                </a:lnTo>
                <a:lnTo>
                  <a:pt x="53578" y="89297"/>
                </a:lnTo>
                <a:lnTo>
                  <a:pt x="44649" y="98227"/>
                </a:lnTo>
                <a:lnTo>
                  <a:pt x="35719" y="107157"/>
                </a:lnTo>
                <a:lnTo>
                  <a:pt x="26789" y="125016"/>
                </a:lnTo>
                <a:lnTo>
                  <a:pt x="26789" y="133946"/>
                </a:lnTo>
                <a:lnTo>
                  <a:pt x="17860" y="151805"/>
                </a:lnTo>
                <a:lnTo>
                  <a:pt x="8930" y="160735"/>
                </a:lnTo>
                <a:lnTo>
                  <a:pt x="8930" y="178594"/>
                </a:lnTo>
                <a:lnTo>
                  <a:pt x="8930" y="187524"/>
                </a:lnTo>
                <a:lnTo>
                  <a:pt x="0" y="205383"/>
                </a:lnTo>
                <a:lnTo>
                  <a:pt x="0" y="214313"/>
                </a:lnTo>
                <a:lnTo>
                  <a:pt x="0" y="232172"/>
                </a:lnTo>
                <a:lnTo>
                  <a:pt x="0" y="250032"/>
                </a:lnTo>
                <a:lnTo>
                  <a:pt x="0" y="258961"/>
                </a:lnTo>
                <a:lnTo>
                  <a:pt x="8930" y="276821"/>
                </a:lnTo>
                <a:lnTo>
                  <a:pt x="8930" y="285750"/>
                </a:lnTo>
                <a:lnTo>
                  <a:pt x="17860" y="303610"/>
                </a:lnTo>
                <a:lnTo>
                  <a:pt x="17860" y="312539"/>
                </a:lnTo>
                <a:lnTo>
                  <a:pt x="26789" y="330399"/>
                </a:lnTo>
                <a:lnTo>
                  <a:pt x="26789" y="339328"/>
                </a:lnTo>
                <a:lnTo>
                  <a:pt x="35719" y="348258"/>
                </a:lnTo>
                <a:lnTo>
                  <a:pt x="35719" y="357188"/>
                </a:lnTo>
                <a:lnTo>
                  <a:pt x="44649" y="375047"/>
                </a:lnTo>
                <a:lnTo>
                  <a:pt x="53578" y="375047"/>
                </a:lnTo>
                <a:lnTo>
                  <a:pt x="53578" y="383977"/>
                </a:lnTo>
                <a:lnTo>
                  <a:pt x="62508" y="392907"/>
                </a:lnTo>
                <a:lnTo>
                  <a:pt x="71438" y="392907"/>
                </a:lnTo>
                <a:lnTo>
                  <a:pt x="80367" y="401836"/>
                </a:lnTo>
                <a:lnTo>
                  <a:pt x="80367" y="40183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063382" y="3429000"/>
            <a:ext cx="133946" cy="142876"/>
          </a:xfrm>
          <a:custGeom>
            <a:avLst/>
            <a:gdLst/>
            <a:ahLst/>
            <a:cxnLst/>
            <a:rect l="0" t="0" r="0" b="0"/>
            <a:pathLst>
              <a:path w="133946" h="142876">
                <a:moveTo>
                  <a:pt x="107156" y="8929"/>
                </a:moveTo>
                <a:lnTo>
                  <a:pt x="98227" y="8929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8" y="8929"/>
                </a:lnTo>
                <a:lnTo>
                  <a:pt x="3571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17859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17859" y="53578"/>
                </a:lnTo>
                <a:lnTo>
                  <a:pt x="26789" y="62507"/>
                </a:lnTo>
                <a:lnTo>
                  <a:pt x="35719" y="62507"/>
                </a:lnTo>
                <a:lnTo>
                  <a:pt x="44648" y="71437"/>
                </a:lnTo>
                <a:lnTo>
                  <a:pt x="53578" y="80367"/>
                </a:lnTo>
                <a:lnTo>
                  <a:pt x="62508" y="80367"/>
                </a:lnTo>
                <a:lnTo>
                  <a:pt x="71438" y="80367"/>
                </a:lnTo>
                <a:lnTo>
                  <a:pt x="89297" y="89296"/>
                </a:lnTo>
                <a:lnTo>
                  <a:pt x="98227" y="98226"/>
                </a:lnTo>
                <a:lnTo>
                  <a:pt x="107156" y="98226"/>
                </a:lnTo>
                <a:lnTo>
                  <a:pt x="116086" y="107156"/>
                </a:lnTo>
                <a:lnTo>
                  <a:pt x="125016" y="107156"/>
                </a:lnTo>
                <a:lnTo>
                  <a:pt x="125016" y="116086"/>
                </a:lnTo>
                <a:lnTo>
                  <a:pt x="125016" y="116086"/>
                </a:lnTo>
                <a:lnTo>
                  <a:pt x="133945" y="125015"/>
                </a:lnTo>
                <a:lnTo>
                  <a:pt x="133945" y="125015"/>
                </a:lnTo>
                <a:lnTo>
                  <a:pt x="133945" y="133945"/>
                </a:lnTo>
                <a:lnTo>
                  <a:pt x="133945" y="133945"/>
                </a:lnTo>
                <a:lnTo>
                  <a:pt x="125016" y="133945"/>
                </a:lnTo>
                <a:lnTo>
                  <a:pt x="116086" y="142875"/>
                </a:lnTo>
                <a:lnTo>
                  <a:pt x="116086" y="142875"/>
                </a:lnTo>
                <a:lnTo>
                  <a:pt x="107156" y="142875"/>
                </a:lnTo>
                <a:lnTo>
                  <a:pt x="98227" y="142875"/>
                </a:lnTo>
                <a:lnTo>
                  <a:pt x="89297" y="142875"/>
                </a:lnTo>
                <a:lnTo>
                  <a:pt x="71438" y="142875"/>
                </a:lnTo>
                <a:lnTo>
                  <a:pt x="62508" y="142875"/>
                </a:lnTo>
                <a:lnTo>
                  <a:pt x="53578" y="142875"/>
                </a:lnTo>
                <a:lnTo>
                  <a:pt x="44648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26789" y="142875"/>
                </a:lnTo>
                <a:lnTo>
                  <a:pt x="26789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206257" y="3303984"/>
            <a:ext cx="142876" cy="276821"/>
          </a:xfrm>
          <a:custGeom>
            <a:avLst/>
            <a:gdLst/>
            <a:ahLst/>
            <a:cxnLst/>
            <a:rect l="0" t="0" r="0" b="0"/>
            <a:pathLst>
              <a:path w="142876" h="276821">
                <a:moveTo>
                  <a:pt x="893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17859" y="98227"/>
                </a:lnTo>
                <a:lnTo>
                  <a:pt x="17859" y="107156"/>
                </a:lnTo>
                <a:lnTo>
                  <a:pt x="17859" y="125016"/>
                </a:lnTo>
                <a:lnTo>
                  <a:pt x="17859" y="142875"/>
                </a:lnTo>
                <a:lnTo>
                  <a:pt x="17859" y="151805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96453"/>
                </a:lnTo>
                <a:lnTo>
                  <a:pt x="17859" y="205383"/>
                </a:lnTo>
                <a:lnTo>
                  <a:pt x="17859" y="214312"/>
                </a:lnTo>
                <a:lnTo>
                  <a:pt x="17859" y="223242"/>
                </a:lnTo>
                <a:lnTo>
                  <a:pt x="17859" y="241102"/>
                </a:lnTo>
                <a:lnTo>
                  <a:pt x="17859" y="241102"/>
                </a:lnTo>
                <a:lnTo>
                  <a:pt x="17859" y="250031"/>
                </a:lnTo>
                <a:lnTo>
                  <a:pt x="17859" y="25003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0031"/>
                </a:lnTo>
                <a:lnTo>
                  <a:pt x="17859" y="250031"/>
                </a:lnTo>
                <a:lnTo>
                  <a:pt x="17859" y="241102"/>
                </a:lnTo>
                <a:lnTo>
                  <a:pt x="17859" y="232172"/>
                </a:lnTo>
                <a:lnTo>
                  <a:pt x="17859" y="223242"/>
                </a:lnTo>
                <a:lnTo>
                  <a:pt x="17859" y="214312"/>
                </a:lnTo>
                <a:lnTo>
                  <a:pt x="26789" y="205383"/>
                </a:lnTo>
                <a:lnTo>
                  <a:pt x="26789" y="187523"/>
                </a:lnTo>
                <a:lnTo>
                  <a:pt x="26789" y="178594"/>
                </a:lnTo>
                <a:lnTo>
                  <a:pt x="35719" y="169664"/>
                </a:lnTo>
                <a:lnTo>
                  <a:pt x="44648" y="160734"/>
                </a:lnTo>
                <a:lnTo>
                  <a:pt x="44648" y="151805"/>
                </a:lnTo>
                <a:lnTo>
                  <a:pt x="53578" y="142875"/>
                </a:lnTo>
                <a:lnTo>
                  <a:pt x="53578" y="133945"/>
                </a:lnTo>
                <a:lnTo>
                  <a:pt x="62508" y="133945"/>
                </a:lnTo>
                <a:lnTo>
                  <a:pt x="71438" y="125016"/>
                </a:lnTo>
                <a:lnTo>
                  <a:pt x="71438" y="125016"/>
                </a:lnTo>
                <a:lnTo>
                  <a:pt x="80367" y="125016"/>
                </a:lnTo>
                <a:lnTo>
                  <a:pt x="89297" y="125016"/>
                </a:lnTo>
                <a:lnTo>
                  <a:pt x="89297" y="125016"/>
                </a:lnTo>
                <a:lnTo>
                  <a:pt x="98227" y="125016"/>
                </a:lnTo>
                <a:lnTo>
                  <a:pt x="98227" y="133945"/>
                </a:lnTo>
                <a:lnTo>
                  <a:pt x="107156" y="133945"/>
                </a:lnTo>
                <a:lnTo>
                  <a:pt x="116086" y="142875"/>
                </a:lnTo>
                <a:lnTo>
                  <a:pt x="116086" y="151805"/>
                </a:lnTo>
                <a:lnTo>
                  <a:pt x="125016" y="160734"/>
                </a:lnTo>
                <a:lnTo>
                  <a:pt x="125016" y="169664"/>
                </a:lnTo>
                <a:lnTo>
                  <a:pt x="133945" y="178594"/>
                </a:lnTo>
                <a:lnTo>
                  <a:pt x="133945" y="187523"/>
                </a:lnTo>
                <a:lnTo>
                  <a:pt x="133945" y="205383"/>
                </a:lnTo>
                <a:lnTo>
                  <a:pt x="133945" y="214312"/>
                </a:lnTo>
                <a:lnTo>
                  <a:pt x="133945" y="223242"/>
                </a:lnTo>
                <a:lnTo>
                  <a:pt x="133945" y="232172"/>
                </a:lnTo>
                <a:lnTo>
                  <a:pt x="133945" y="241102"/>
                </a:lnTo>
                <a:lnTo>
                  <a:pt x="133945" y="250031"/>
                </a:lnTo>
                <a:lnTo>
                  <a:pt x="133945" y="250031"/>
                </a:lnTo>
                <a:lnTo>
                  <a:pt x="133945" y="258961"/>
                </a:lnTo>
                <a:lnTo>
                  <a:pt x="133945" y="258961"/>
                </a:lnTo>
                <a:lnTo>
                  <a:pt x="142875" y="267891"/>
                </a:lnTo>
                <a:lnTo>
                  <a:pt x="142875" y="267891"/>
                </a:lnTo>
                <a:lnTo>
                  <a:pt x="142875" y="276820"/>
                </a:lnTo>
                <a:lnTo>
                  <a:pt x="142875" y="276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402710" y="3402211"/>
            <a:ext cx="80368" cy="160735"/>
          </a:xfrm>
          <a:custGeom>
            <a:avLst/>
            <a:gdLst/>
            <a:ahLst/>
            <a:cxnLst/>
            <a:rect l="0" t="0" r="0" b="0"/>
            <a:pathLst>
              <a:path w="80368" h="160735">
                <a:moveTo>
                  <a:pt x="53578" y="17859"/>
                </a:moveTo>
                <a:lnTo>
                  <a:pt x="53578" y="17859"/>
                </a:lnTo>
                <a:lnTo>
                  <a:pt x="44649" y="17859"/>
                </a:lnTo>
                <a:lnTo>
                  <a:pt x="44649" y="8929"/>
                </a:lnTo>
                <a:lnTo>
                  <a:pt x="44649" y="8929"/>
                </a:lnTo>
                <a:lnTo>
                  <a:pt x="44649" y="17859"/>
                </a:lnTo>
                <a:lnTo>
                  <a:pt x="44649" y="17859"/>
                </a:lnTo>
                <a:lnTo>
                  <a:pt x="35719" y="1785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60" y="35718"/>
                </a:lnTo>
                <a:lnTo>
                  <a:pt x="17860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5"/>
                </a:lnTo>
                <a:lnTo>
                  <a:pt x="0" y="125015"/>
                </a:lnTo>
                <a:lnTo>
                  <a:pt x="0" y="133945"/>
                </a:lnTo>
                <a:lnTo>
                  <a:pt x="8930" y="142875"/>
                </a:lnTo>
                <a:lnTo>
                  <a:pt x="8930" y="151804"/>
                </a:lnTo>
                <a:lnTo>
                  <a:pt x="17860" y="151804"/>
                </a:lnTo>
                <a:lnTo>
                  <a:pt x="17860" y="160734"/>
                </a:lnTo>
                <a:lnTo>
                  <a:pt x="26789" y="160734"/>
                </a:lnTo>
                <a:lnTo>
                  <a:pt x="35719" y="160734"/>
                </a:lnTo>
                <a:lnTo>
                  <a:pt x="35719" y="160734"/>
                </a:lnTo>
                <a:lnTo>
                  <a:pt x="44649" y="160734"/>
                </a:lnTo>
                <a:lnTo>
                  <a:pt x="53578" y="160734"/>
                </a:lnTo>
                <a:lnTo>
                  <a:pt x="53578" y="151804"/>
                </a:lnTo>
                <a:lnTo>
                  <a:pt x="62508" y="142875"/>
                </a:lnTo>
                <a:lnTo>
                  <a:pt x="62508" y="142875"/>
                </a:lnTo>
                <a:lnTo>
                  <a:pt x="71438" y="125015"/>
                </a:lnTo>
                <a:lnTo>
                  <a:pt x="71438" y="116085"/>
                </a:lnTo>
                <a:lnTo>
                  <a:pt x="80367" y="107156"/>
                </a:lnTo>
                <a:lnTo>
                  <a:pt x="80367" y="98226"/>
                </a:lnTo>
                <a:lnTo>
                  <a:pt x="80367" y="89296"/>
                </a:lnTo>
                <a:lnTo>
                  <a:pt x="80367" y="71437"/>
                </a:lnTo>
                <a:lnTo>
                  <a:pt x="80367" y="62507"/>
                </a:lnTo>
                <a:lnTo>
                  <a:pt x="71438" y="53578"/>
                </a:lnTo>
                <a:lnTo>
                  <a:pt x="71438" y="44648"/>
                </a:lnTo>
                <a:lnTo>
                  <a:pt x="71438" y="35718"/>
                </a:lnTo>
                <a:lnTo>
                  <a:pt x="62508" y="26789"/>
                </a:lnTo>
                <a:lnTo>
                  <a:pt x="53578" y="17859"/>
                </a:lnTo>
                <a:lnTo>
                  <a:pt x="53578" y="17859"/>
                </a:lnTo>
                <a:lnTo>
                  <a:pt x="44649" y="8929"/>
                </a:lnTo>
                <a:lnTo>
                  <a:pt x="35719" y="8929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545585" y="3402211"/>
            <a:ext cx="98228" cy="169665"/>
          </a:xfrm>
          <a:custGeom>
            <a:avLst/>
            <a:gdLst/>
            <a:ahLst/>
            <a:cxnLst/>
            <a:rect l="0" t="0" r="0" b="0"/>
            <a:pathLst>
              <a:path w="98228" h="169665">
                <a:moveTo>
                  <a:pt x="80367" y="17859"/>
                </a:moveTo>
                <a:lnTo>
                  <a:pt x="80367" y="17859"/>
                </a:lnTo>
                <a:lnTo>
                  <a:pt x="80367" y="8929"/>
                </a:lnTo>
                <a:lnTo>
                  <a:pt x="80367" y="8929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60" y="26789"/>
                </a:lnTo>
                <a:lnTo>
                  <a:pt x="1786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8930" y="107156"/>
                </a:lnTo>
                <a:lnTo>
                  <a:pt x="8930" y="116085"/>
                </a:lnTo>
                <a:lnTo>
                  <a:pt x="8930" y="125015"/>
                </a:lnTo>
                <a:lnTo>
                  <a:pt x="17860" y="133945"/>
                </a:lnTo>
                <a:lnTo>
                  <a:pt x="17860" y="142875"/>
                </a:lnTo>
                <a:lnTo>
                  <a:pt x="26789" y="151804"/>
                </a:lnTo>
                <a:lnTo>
                  <a:pt x="35719" y="160734"/>
                </a:lnTo>
                <a:lnTo>
                  <a:pt x="44649" y="160734"/>
                </a:lnTo>
                <a:lnTo>
                  <a:pt x="53578" y="160734"/>
                </a:lnTo>
                <a:lnTo>
                  <a:pt x="62508" y="169664"/>
                </a:lnTo>
                <a:lnTo>
                  <a:pt x="80367" y="169664"/>
                </a:lnTo>
                <a:lnTo>
                  <a:pt x="98227" y="169664"/>
                </a:lnTo>
                <a:lnTo>
                  <a:pt x="98227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688460" y="3161109"/>
            <a:ext cx="8931" cy="375048"/>
          </a:xfrm>
          <a:custGeom>
            <a:avLst/>
            <a:gdLst/>
            <a:ahLst/>
            <a:cxnLst/>
            <a:rect l="0" t="0" r="0" b="0"/>
            <a:pathLst>
              <a:path w="8931" h="37504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8930" y="223242"/>
                </a:lnTo>
                <a:lnTo>
                  <a:pt x="8930" y="241102"/>
                </a:lnTo>
                <a:lnTo>
                  <a:pt x="8930" y="258961"/>
                </a:lnTo>
                <a:lnTo>
                  <a:pt x="8930" y="276820"/>
                </a:lnTo>
                <a:lnTo>
                  <a:pt x="8930" y="294680"/>
                </a:lnTo>
                <a:lnTo>
                  <a:pt x="8930" y="312539"/>
                </a:lnTo>
                <a:lnTo>
                  <a:pt x="8930" y="321469"/>
                </a:lnTo>
                <a:lnTo>
                  <a:pt x="8930" y="339328"/>
                </a:lnTo>
                <a:lnTo>
                  <a:pt x="8930" y="348258"/>
                </a:lnTo>
                <a:lnTo>
                  <a:pt x="8930" y="357187"/>
                </a:lnTo>
                <a:lnTo>
                  <a:pt x="8930" y="357187"/>
                </a:lnTo>
                <a:lnTo>
                  <a:pt x="0" y="366117"/>
                </a:lnTo>
                <a:lnTo>
                  <a:pt x="0" y="366117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679530" y="3366492"/>
            <a:ext cx="223244" cy="196454"/>
          </a:xfrm>
          <a:custGeom>
            <a:avLst/>
            <a:gdLst/>
            <a:ahLst/>
            <a:cxnLst/>
            <a:rect l="0" t="0" r="0" b="0"/>
            <a:pathLst>
              <a:path w="223244" h="196454">
                <a:moveTo>
                  <a:pt x="125016" y="0"/>
                </a:move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8929"/>
                </a:lnTo>
                <a:lnTo>
                  <a:pt x="116086" y="8929"/>
                </a:lnTo>
                <a:lnTo>
                  <a:pt x="107157" y="8929"/>
                </a:lnTo>
                <a:lnTo>
                  <a:pt x="98227" y="17859"/>
                </a:lnTo>
                <a:lnTo>
                  <a:pt x="80368" y="17859"/>
                </a:lnTo>
                <a:lnTo>
                  <a:pt x="71438" y="26789"/>
                </a:lnTo>
                <a:lnTo>
                  <a:pt x="62508" y="35719"/>
                </a:lnTo>
                <a:lnTo>
                  <a:pt x="44649" y="35719"/>
                </a:lnTo>
                <a:lnTo>
                  <a:pt x="35719" y="44648"/>
                </a:lnTo>
                <a:lnTo>
                  <a:pt x="26790" y="44648"/>
                </a:lnTo>
                <a:lnTo>
                  <a:pt x="1786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8930" y="80367"/>
                </a:lnTo>
                <a:lnTo>
                  <a:pt x="17860" y="89297"/>
                </a:lnTo>
                <a:lnTo>
                  <a:pt x="26790" y="89297"/>
                </a:lnTo>
                <a:lnTo>
                  <a:pt x="35719" y="89297"/>
                </a:lnTo>
                <a:lnTo>
                  <a:pt x="44649" y="98226"/>
                </a:lnTo>
                <a:lnTo>
                  <a:pt x="53579" y="98226"/>
                </a:lnTo>
                <a:lnTo>
                  <a:pt x="62508" y="107156"/>
                </a:lnTo>
                <a:lnTo>
                  <a:pt x="71438" y="116086"/>
                </a:lnTo>
                <a:lnTo>
                  <a:pt x="89297" y="116086"/>
                </a:lnTo>
                <a:lnTo>
                  <a:pt x="98227" y="125015"/>
                </a:lnTo>
                <a:lnTo>
                  <a:pt x="116086" y="133945"/>
                </a:lnTo>
                <a:lnTo>
                  <a:pt x="125016" y="133945"/>
                </a:lnTo>
                <a:lnTo>
                  <a:pt x="142875" y="142875"/>
                </a:lnTo>
                <a:lnTo>
                  <a:pt x="151805" y="151804"/>
                </a:lnTo>
                <a:lnTo>
                  <a:pt x="169665" y="160734"/>
                </a:lnTo>
                <a:lnTo>
                  <a:pt x="178594" y="160734"/>
                </a:lnTo>
                <a:lnTo>
                  <a:pt x="187524" y="169664"/>
                </a:lnTo>
                <a:lnTo>
                  <a:pt x="196454" y="178594"/>
                </a:lnTo>
                <a:lnTo>
                  <a:pt x="205383" y="178594"/>
                </a:lnTo>
                <a:lnTo>
                  <a:pt x="214313" y="187523"/>
                </a:lnTo>
                <a:lnTo>
                  <a:pt x="214313" y="187523"/>
                </a:lnTo>
                <a:lnTo>
                  <a:pt x="223243" y="196453"/>
                </a:lnTo>
                <a:lnTo>
                  <a:pt x="223243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233046" y="3723679"/>
            <a:ext cx="160735" cy="187525"/>
          </a:xfrm>
          <a:custGeom>
            <a:avLst/>
            <a:gdLst/>
            <a:ahLst/>
            <a:cxnLst/>
            <a:rect l="0" t="0" r="0" b="0"/>
            <a:pathLst>
              <a:path w="160735" h="187525">
                <a:moveTo>
                  <a:pt x="142875" y="0"/>
                </a:moveTo>
                <a:lnTo>
                  <a:pt x="142875" y="0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8" y="17860"/>
                </a:lnTo>
                <a:lnTo>
                  <a:pt x="62508" y="17860"/>
                </a:lnTo>
                <a:lnTo>
                  <a:pt x="53578" y="26789"/>
                </a:lnTo>
                <a:lnTo>
                  <a:pt x="44649" y="44649"/>
                </a:lnTo>
                <a:lnTo>
                  <a:pt x="35719" y="53578"/>
                </a:lnTo>
                <a:lnTo>
                  <a:pt x="26789" y="62508"/>
                </a:lnTo>
                <a:lnTo>
                  <a:pt x="17859" y="71438"/>
                </a:lnTo>
                <a:lnTo>
                  <a:pt x="8930" y="8929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8930" y="169664"/>
                </a:lnTo>
                <a:lnTo>
                  <a:pt x="17859" y="178594"/>
                </a:lnTo>
                <a:lnTo>
                  <a:pt x="26789" y="178594"/>
                </a:lnTo>
                <a:lnTo>
                  <a:pt x="26789" y="187524"/>
                </a:lnTo>
                <a:lnTo>
                  <a:pt x="44649" y="187524"/>
                </a:lnTo>
                <a:lnTo>
                  <a:pt x="53578" y="187524"/>
                </a:lnTo>
                <a:lnTo>
                  <a:pt x="62508" y="187524"/>
                </a:lnTo>
                <a:lnTo>
                  <a:pt x="71438" y="187524"/>
                </a:lnTo>
                <a:lnTo>
                  <a:pt x="80367" y="187524"/>
                </a:lnTo>
                <a:lnTo>
                  <a:pt x="89297" y="178594"/>
                </a:lnTo>
                <a:lnTo>
                  <a:pt x="98227" y="178594"/>
                </a:lnTo>
                <a:lnTo>
                  <a:pt x="98227" y="169664"/>
                </a:lnTo>
                <a:lnTo>
                  <a:pt x="107156" y="160735"/>
                </a:lnTo>
                <a:lnTo>
                  <a:pt x="116086" y="151805"/>
                </a:lnTo>
                <a:lnTo>
                  <a:pt x="125016" y="142875"/>
                </a:lnTo>
                <a:lnTo>
                  <a:pt x="125016" y="133946"/>
                </a:lnTo>
                <a:lnTo>
                  <a:pt x="133945" y="116086"/>
                </a:lnTo>
                <a:lnTo>
                  <a:pt x="133945" y="107157"/>
                </a:lnTo>
                <a:lnTo>
                  <a:pt x="133945" y="98227"/>
                </a:lnTo>
                <a:lnTo>
                  <a:pt x="142875" y="89297"/>
                </a:lnTo>
                <a:lnTo>
                  <a:pt x="142875" y="80367"/>
                </a:lnTo>
                <a:lnTo>
                  <a:pt x="142875" y="71438"/>
                </a:lnTo>
                <a:lnTo>
                  <a:pt x="133945" y="62508"/>
                </a:lnTo>
                <a:lnTo>
                  <a:pt x="133945" y="53578"/>
                </a:lnTo>
                <a:lnTo>
                  <a:pt x="133945" y="53578"/>
                </a:lnTo>
                <a:lnTo>
                  <a:pt x="133945" y="44649"/>
                </a:lnTo>
                <a:lnTo>
                  <a:pt x="133945" y="44649"/>
                </a:lnTo>
                <a:lnTo>
                  <a:pt x="133945" y="35719"/>
                </a:lnTo>
                <a:lnTo>
                  <a:pt x="125016" y="35719"/>
                </a:lnTo>
                <a:lnTo>
                  <a:pt x="125016" y="35719"/>
                </a:lnTo>
                <a:lnTo>
                  <a:pt x="125016" y="35719"/>
                </a:lnTo>
                <a:lnTo>
                  <a:pt x="125016" y="35719"/>
                </a:lnTo>
                <a:lnTo>
                  <a:pt x="125016" y="35719"/>
                </a:lnTo>
                <a:lnTo>
                  <a:pt x="125016" y="35719"/>
                </a:lnTo>
                <a:lnTo>
                  <a:pt x="125016" y="44649"/>
                </a:lnTo>
                <a:lnTo>
                  <a:pt x="125016" y="44649"/>
                </a:lnTo>
                <a:lnTo>
                  <a:pt x="133945" y="53578"/>
                </a:lnTo>
                <a:lnTo>
                  <a:pt x="133945" y="62508"/>
                </a:lnTo>
                <a:lnTo>
                  <a:pt x="133945" y="71438"/>
                </a:lnTo>
                <a:lnTo>
                  <a:pt x="133945" y="80367"/>
                </a:lnTo>
                <a:lnTo>
                  <a:pt x="133945" y="89297"/>
                </a:lnTo>
                <a:lnTo>
                  <a:pt x="133945" y="98227"/>
                </a:lnTo>
                <a:lnTo>
                  <a:pt x="142875" y="107157"/>
                </a:lnTo>
                <a:lnTo>
                  <a:pt x="142875" y="116086"/>
                </a:lnTo>
                <a:lnTo>
                  <a:pt x="142875" y="125016"/>
                </a:lnTo>
                <a:lnTo>
                  <a:pt x="151805" y="133946"/>
                </a:lnTo>
                <a:lnTo>
                  <a:pt x="151805" y="142875"/>
                </a:lnTo>
                <a:lnTo>
                  <a:pt x="151805" y="142875"/>
                </a:lnTo>
                <a:lnTo>
                  <a:pt x="160734" y="151805"/>
                </a:lnTo>
                <a:lnTo>
                  <a:pt x="160734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411640" y="3607593"/>
            <a:ext cx="142876" cy="294681"/>
          </a:xfrm>
          <a:custGeom>
            <a:avLst/>
            <a:gdLst/>
            <a:ahLst/>
            <a:cxnLst/>
            <a:rect l="0" t="0" r="0" b="0"/>
            <a:pathLst>
              <a:path w="142876" h="294681">
                <a:moveTo>
                  <a:pt x="0" y="0"/>
                </a:moveTo>
                <a:lnTo>
                  <a:pt x="0" y="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8"/>
                </a:lnTo>
                <a:lnTo>
                  <a:pt x="8930" y="98227"/>
                </a:lnTo>
                <a:lnTo>
                  <a:pt x="8930" y="116086"/>
                </a:lnTo>
                <a:lnTo>
                  <a:pt x="17859" y="133946"/>
                </a:lnTo>
                <a:lnTo>
                  <a:pt x="17859" y="151805"/>
                </a:lnTo>
                <a:lnTo>
                  <a:pt x="17859" y="169664"/>
                </a:lnTo>
                <a:lnTo>
                  <a:pt x="17859" y="187524"/>
                </a:lnTo>
                <a:lnTo>
                  <a:pt x="26789" y="205383"/>
                </a:lnTo>
                <a:lnTo>
                  <a:pt x="26789" y="223243"/>
                </a:lnTo>
                <a:lnTo>
                  <a:pt x="26789" y="232172"/>
                </a:lnTo>
                <a:lnTo>
                  <a:pt x="26789" y="250032"/>
                </a:lnTo>
                <a:lnTo>
                  <a:pt x="26789" y="258961"/>
                </a:lnTo>
                <a:lnTo>
                  <a:pt x="26789" y="267891"/>
                </a:lnTo>
                <a:lnTo>
                  <a:pt x="35719" y="276821"/>
                </a:lnTo>
                <a:lnTo>
                  <a:pt x="35719" y="285750"/>
                </a:lnTo>
                <a:lnTo>
                  <a:pt x="35719" y="285750"/>
                </a:lnTo>
                <a:lnTo>
                  <a:pt x="35719" y="294680"/>
                </a:lnTo>
                <a:lnTo>
                  <a:pt x="35719" y="294680"/>
                </a:lnTo>
                <a:lnTo>
                  <a:pt x="35719" y="294680"/>
                </a:lnTo>
                <a:lnTo>
                  <a:pt x="35719" y="294680"/>
                </a:lnTo>
                <a:lnTo>
                  <a:pt x="35719" y="294680"/>
                </a:lnTo>
                <a:lnTo>
                  <a:pt x="35719" y="294680"/>
                </a:lnTo>
                <a:lnTo>
                  <a:pt x="35719" y="285750"/>
                </a:lnTo>
                <a:lnTo>
                  <a:pt x="35719" y="285750"/>
                </a:lnTo>
                <a:lnTo>
                  <a:pt x="35719" y="276821"/>
                </a:lnTo>
                <a:lnTo>
                  <a:pt x="35719" y="267891"/>
                </a:lnTo>
                <a:lnTo>
                  <a:pt x="35719" y="258961"/>
                </a:lnTo>
                <a:lnTo>
                  <a:pt x="35719" y="241102"/>
                </a:lnTo>
                <a:lnTo>
                  <a:pt x="35719" y="232172"/>
                </a:lnTo>
                <a:lnTo>
                  <a:pt x="35719" y="223243"/>
                </a:lnTo>
                <a:lnTo>
                  <a:pt x="35719" y="205383"/>
                </a:lnTo>
                <a:lnTo>
                  <a:pt x="35719" y="196453"/>
                </a:lnTo>
                <a:lnTo>
                  <a:pt x="44648" y="178594"/>
                </a:lnTo>
                <a:lnTo>
                  <a:pt x="44648" y="169664"/>
                </a:lnTo>
                <a:lnTo>
                  <a:pt x="53578" y="160735"/>
                </a:lnTo>
                <a:lnTo>
                  <a:pt x="53578" y="151805"/>
                </a:lnTo>
                <a:lnTo>
                  <a:pt x="62508" y="142875"/>
                </a:lnTo>
                <a:lnTo>
                  <a:pt x="71437" y="142875"/>
                </a:lnTo>
                <a:lnTo>
                  <a:pt x="80367" y="133946"/>
                </a:lnTo>
                <a:lnTo>
                  <a:pt x="89297" y="133946"/>
                </a:lnTo>
                <a:lnTo>
                  <a:pt x="89297" y="133946"/>
                </a:lnTo>
                <a:lnTo>
                  <a:pt x="98226" y="133946"/>
                </a:lnTo>
                <a:lnTo>
                  <a:pt x="107156" y="142875"/>
                </a:lnTo>
                <a:lnTo>
                  <a:pt x="116086" y="142875"/>
                </a:lnTo>
                <a:lnTo>
                  <a:pt x="125015" y="151805"/>
                </a:lnTo>
                <a:lnTo>
                  <a:pt x="125015" y="160735"/>
                </a:lnTo>
                <a:lnTo>
                  <a:pt x="133945" y="169664"/>
                </a:lnTo>
                <a:lnTo>
                  <a:pt x="142875" y="178594"/>
                </a:lnTo>
                <a:lnTo>
                  <a:pt x="142875" y="187524"/>
                </a:lnTo>
                <a:lnTo>
                  <a:pt x="142875" y="196453"/>
                </a:lnTo>
                <a:lnTo>
                  <a:pt x="142875" y="214313"/>
                </a:lnTo>
                <a:lnTo>
                  <a:pt x="142875" y="223243"/>
                </a:lnTo>
                <a:lnTo>
                  <a:pt x="142875" y="232172"/>
                </a:lnTo>
                <a:lnTo>
                  <a:pt x="142875" y="250032"/>
                </a:lnTo>
                <a:lnTo>
                  <a:pt x="133945" y="250032"/>
                </a:lnTo>
                <a:lnTo>
                  <a:pt x="125015" y="267891"/>
                </a:lnTo>
                <a:lnTo>
                  <a:pt x="125015" y="267891"/>
                </a:lnTo>
                <a:lnTo>
                  <a:pt x="116086" y="276821"/>
                </a:lnTo>
                <a:lnTo>
                  <a:pt x="107156" y="276821"/>
                </a:lnTo>
                <a:lnTo>
                  <a:pt x="98226" y="285750"/>
                </a:lnTo>
                <a:lnTo>
                  <a:pt x="89297" y="285750"/>
                </a:lnTo>
                <a:lnTo>
                  <a:pt x="80367" y="285750"/>
                </a:lnTo>
                <a:lnTo>
                  <a:pt x="62508" y="285750"/>
                </a:lnTo>
                <a:lnTo>
                  <a:pt x="53578" y="285750"/>
                </a:lnTo>
                <a:lnTo>
                  <a:pt x="44648" y="285750"/>
                </a:lnTo>
                <a:lnTo>
                  <a:pt x="44648" y="285750"/>
                </a:lnTo>
                <a:lnTo>
                  <a:pt x="35719" y="276821"/>
                </a:lnTo>
                <a:lnTo>
                  <a:pt x="26789" y="276821"/>
                </a:lnTo>
                <a:lnTo>
                  <a:pt x="26789" y="27682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581304" y="3732609"/>
            <a:ext cx="98227" cy="187524"/>
          </a:xfrm>
          <a:custGeom>
            <a:avLst/>
            <a:gdLst/>
            <a:ahLst/>
            <a:cxnLst/>
            <a:rect l="0" t="0" r="0" b="0"/>
            <a:pathLst>
              <a:path w="98227" h="187524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17859"/>
                </a:lnTo>
                <a:lnTo>
                  <a:pt x="35719" y="17859"/>
                </a:lnTo>
                <a:lnTo>
                  <a:pt x="26789" y="17859"/>
                </a:lnTo>
                <a:lnTo>
                  <a:pt x="17859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8930" y="71437"/>
                </a:lnTo>
                <a:lnTo>
                  <a:pt x="17859" y="8036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8" y="98227"/>
                </a:lnTo>
                <a:lnTo>
                  <a:pt x="53578" y="107156"/>
                </a:lnTo>
                <a:lnTo>
                  <a:pt x="62508" y="116086"/>
                </a:lnTo>
                <a:lnTo>
                  <a:pt x="71437" y="125016"/>
                </a:lnTo>
                <a:lnTo>
                  <a:pt x="80367" y="125016"/>
                </a:lnTo>
                <a:lnTo>
                  <a:pt x="89297" y="142875"/>
                </a:lnTo>
                <a:lnTo>
                  <a:pt x="98226" y="142875"/>
                </a:lnTo>
                <a:lnTo>
                  <a:pt x="98226" y="151805"/>
                </a:lnTo>
                <a:lnTo>
                  <a:pt x="98226" y="160734"/>
                </a:lnTo>
                <a:lnTo>
                  <a:pt x="98226" y="160734"/>
                </a:lnTo>
                <a:lnTo>
                  <a:pt x="98226" y="169664"/>
                </a:lnTo>
                <a:lnTo>
                  <a:pt x="98226" y="178594"/>
                </a:lnTo>
                <a:lnTo>
                  <a:pt x="89297" y="178594"/>
                </a:lnTo>
                <a:lnTo>
                  <a:pt x="89297" y="187523"/>
                </a:lnTo>
                <a:lnTo>
                  <a:pt x="80367" y="187523"/>
                </a:lnTo>
                <a:lnTo>
                  <a:pt x="71437" y="187523"/>
                </a:lnTo>
                <a:lnTo>
                  <a:pt x="62508" y="187523"/>
                </a:lnTo>
                <a:lnTo>
                  <a:pt x="53578" y="187523"/>
                </a:lnTo>
                <a:lnTo>
                  <a:pt x="44648" y="187523"/>
                </a:lnTo>
                <a:lnTo>
                  <a:pt x="35719" y="187523"/>
                </a:lnTo>
                <a:lnTo>
                  <a:pt x="26789" y="187523"/>
                </a:lnTo>
                <a:lnTo>
                  <a:pt x="17859" y="178594"/>
                </a:lnTo>
                <a:lnTo>
                  <a:pt x="17859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706320" y="3741539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35718" y="8929"/>
                </a:moveTo>
                <a:lnTo>
                  <a:pt x="35718" y="8929"/>
                </a:lnTo>
                <a:lnTo>
                  <a:pt x="35718" y="8929"/>
                </a:lnTo>
                <a:lnTo>
                  <a:pt x="35718" y="8929"/>
                </a:lnTo>
                <a:lnTo>
                  <a:pt x="35718" y="8929"/>
                </a:lnTo>
                <a:lnTo>
                  <a:pt x="35718" y="892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59" y="35718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62507"/>
                </a:lnTo>
                <a:lnTo>
                  <a:pt x="8929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8929" y="151804"/>
                </a:lnTo>
                <a:lnTo>
                  <a:pt x="8929" y="160734"/>
                </a:lnTo>
                <a:lnTo>
                  <a:pt x="17859" y="160734"/>
                </a:lnTo>
                <a:lnTo>
                  <a:pt x="26789" y="169664"/>
                </a:lnTo>
                <a:lnTo>
                  <a:pt x="35718" y="169664"/>
                </a:lnTo>
                <a:lnTo>
                  <a:pt x="44648" y="169664"/>
                </a:lnTo>
                <a:lnTo>
                  <a:pt x="53578" y="169664"/>
                </a:lnTo>
                <a:lnTo>
                  <a:pt x="62507" y="160734"/>
                </a:lnTo>
                <a:lnTo>
                  <a:pt x="71437" y="160734"/>
                </a:lnTo>
                <a:lnTo>
                  <a:pt x="80367" y="151804"/>
                </a:lnTo>
                <a:lnTo>
                  <a:pt x="80367" y="142875"/>
                </a:lnTo>
                <a:lnTo>
                  <a:pt x="89296" y="142875"/>
                </a:lnTo>
                <a:lnTo>
                  <a:pt x="98226" y="125015"/>
                </a:lnTo>
                <a:lnTo>
                  <a:pt x="98226" y="116086"/>
                </a:lnTo>
                <a:lnTo>
                  <a:pt x="98226" y="107156"/>
                </a:lnTo>
                <a:lnTo>
                  <a:pt x="107156" y="89297"/>
                </a:lnTo>
                <a:lnTo>
                  <a:pt x="107156" y="80367"/>
                </a:lnTo>
                <a:lnTo>
                  <a:pt x="107156" y="71437"/>
                </a:lnTo>
                <a:lnTo>
                  <a:pt x="107156" y="62507"/>
                </a:lnTo>
                <a:lnTo>
                  <a:pt x="98226" y="44648"/>
                </a:lnTo>
                <a:lnTo>
                  <a:pt x="98226" y="35718"/>
                </a:lnTo>
                <a:lnTo>
                  <a:pt x="89296" y="26789"/>
                </a:lnTo>
                <a:lnTo>
                  <a:pt x="89296" y="26789"/>
                </a:lnTo>
                <a:lnTo>
                  <a:pt x="80367" y="17859"/>
                </a:lnTo>
                <a:lnTo>
                  <a:pt x="71437" y="8929"/>
                </a:lnTo>
                <a:lnTo>
                  <a:pt x="62507" y="8929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849195" y="3732609"/>
            <a:ext cx="125016" cy="169665"/>
          </a:xfrm>
          <a:custGeom>
            <a:avLst/>
            <a:gdLst/>
            <a:ahLst/>
            <a:cxnLst/>
            <a:rect l="0" t="0" r="0" b="0"/>
            <a:pathLst>
              <a:path w="125016" h="169665">
                <a:moveTo>
                  <a:pt x="8929" y="0"/>
                </a:moveTo>
                <a:lnTo>
                  <a:pt x="892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44648"/>
                </a:lnTo>
                <a:lnTo>
                  <a:pt x="8929" y="53578"/>
                </a:lnTo>
                <a:lnTo>
                  <a:pt x="17859" y="71437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107156"/>
                </a:lnTo>
                <a:lnTo>
                  <a:pt x="17859" y="125016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51805"/>
                </a:lnTo>
                <a:lnTo>
                  <a:pt x="26789" y="160734"/>
                </a:lnTo>
                <a:lnTo>
                  <a:pt x="26789" y="160734"/>
                </a:lnTo>
                <a:lnTo>
                  <a:pt x="26789" y="160734"/>
                </a:lnTo>
                <a:lnTo>
                  <a:pt x="26789" y="160734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60734"/>
                </a:lnTo>
                <a:lnTo>
                  <a:pt x="26789" y="160734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42875"/>
                </a:lnTo>
                <a:lnTo>
                  <a:pt x="17859" y="133945"/>
                </a:lnTo>
                <a:lnTo>
                  <a:pt x="8929" y="125016"/>
                </a:lnTo>
                <a:lnTo>
                  <a:pt x="8929" y="116086"/>
                </a:lnTo>
                <a:lnTo>
                  <a:pt x="8929" y="98227"/>
                </a:lnTo>
                <a:lnTo>
                  <a:pt x="8929" y="89297"/>
                </a:lnTo>
                <a:lnTo>
                  <a:pt x="0" y="80367"/>
                </a:lnTo>
                <a:lnTo>
                  <a:pt x="0" y="71437"/>
                </a:lnTo>
                <a:lnTo>
                  <a:pt x="0" y="62508"/>
                </a:ln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89296" y="8930"/>
                </a:lnTo>
                <a:lnTo>
                  <a:pt x="98226" y="8930"/>
                </a:lnTo>
                <a:lnTo>
                  <a:pt x="107156" y="8930"/>
                </a:lnTo>
                <a:lnTo>
                  <a:pt x="125015" y="17859"/>
                </a:lnTo>
                <a:lnTo>
                  <a:pt x="125015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000999" y="3536156"/>
            <a:ext cx="160736" cy="348259"/>
          </a:xfrm>
          <a:custGeom>
            <a:avLst/>
            <a:gdLst/>
            <a:ahLst/>
            <a:cxnLst/>
            <a:rect l="0" t="0" r="0" b="0"/>
            <a:pathLst>
              <a:path w="160736" h="34825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87523"/>
                </a:lnTo>
                <a:lnTo>
                  <a:pt x="17860" y="205383"/>
                </a:lnTo>
                <a:lnTo>
                  <a:pt x="17860" y="223242"/>
                </a:lnTo>
                <a:lnTo>
                  <a:pt x="17860" y="241101"/>
                </a:lnTo>
                <a:lnTo>
                  <a:pt x="17860" y="267890"/>
                </a:lnTo>
                <a:lnTo>
                  <a:pt x="17860" y="276820"/>
                </a:lnTo>
                <a:lnTo>
                  <a:pt x="17860" y="294680"/>
                </a:lnTo>
                <a:lnTo>
                  <a:pt x="17860" y="303609"/>
                </a:lnTo>
                <a:lnTo>
                  <a:pt x="17860" y="312539"/>
                </a:lnTo>
                <a:lnTo>
                  <a:pt x="17860" y="321469"/>
                </a:lnTo>
                <a:lnTo>
                  <a:pt x="17860" y="330398"/>
                </a:lnTo>
                <a:lnTo>
                  <a:pt x="17860" y="339328"/>
                </a:lnTo>
                <a:lnTo>
                  <a:pt x="17860" y="339328"/>
                </a:lnTo>
                <a:lnTo>
                  <a:pt x="17860" y="339328"/>
                </a:lnTo>
                <a:lnTo>
                  <a:pt x="17860" y="339328"/>
                </a:lnTo>
                <a:lnTo>
                  <a:pt x="17860" y="348258"/>
                </a:lnTo>
                <a:lnTo>
                  <a:pt x="17860" y="339328"/>
                </a:lnTo>
                <a:lnTo>
                  <a:pt x="17860" y="339328"/>
                </a:lnTo>
                <a:lnTo>
                  <a:pt x="17860" y="330398"/>
                </a:lnTo>
                <a:lnTo>
                  <a:pt x="17860" y="321469"/>
                </a:lnTo>
                <a:lnTo>
                  <a:pt x="17860" y="312539"/>
                </a:lnTo>
                <a:lnTo>
                  <a:pt x="17860" y="303609"/>
                </a:lnTo>
                <a:lnTo>
                  <a:pt x="17860" y="294680"/>
                </a:lnTo>
                <a:lnTo>
                  <a:pt x="17860" y="285750"/>
                </a:lnTo>
                <a:lnTo>
                  <a:pt x="17860" y="267890"/>
                </a:lnTo>
                <a:lnTo>
                  <a:pt x="17860" y="258961"/>
                </a:lnTo>
                <a:lnTo>
                  <a:pt x="17860" y="250031"/>
                </a:lnTo>
                <a:lnTo>
                  <a:pt x="26789" y="241101"/>
                </a:lnTo>
                <a:lnTo>
                  <a:pt x="26789" y="223242"/>
                </a:lnTo>
                <a:lnTo>
                  <a:pt x="26789" y="214312"/>
                </a:lnTo>
                <a:lnTo>
                  <a:pt x="35719" y="205383"/>
                </a:lnTo>
                <a:lnTo>
                  <a:pt x="35719" y="205383"/>
                </a:lnTo>
                <a:lnTo>
                  <a:pt x="44649" y="196453"/>
                </a:lnTo>
                <a:lnTo>
                  <a:pt x="53578" y="187523"/>
                </a:lnTo>
                <a:lnTo>
                  <a:pt x="53578" y="187523"/>
                </a:lnTo>
                <a:lnTo>
                  <a:pt x="62508" y="187523"/>
                </a:lnTo>
                <a:lnTo>
                  <a:pt x="71438" y="187523"/>
                </a:lnTo>
                <a:lnTo>
                  <a:pt x="80367" y="187523"/>
                </a:lnTo>
                <a:lnTo>
                  <a:pt x="98227" y="187523"/>
                </a:lnTo>
                <a:lnTo>
                  <a:pt x="107156" y="196453"/>
                </a:lnTo>
                <a:lnTo>
                  <a:pt x="116086" y="205383"/>
                </a:lnTo>
                <a:lnTo>
                  <a:pt x="125016" y="205383"/>
                </a:lnTo>
                <a:lnTo>
                  <a:pt x="133946" y="223242"/>
                </a:lnTo>
                <a:lnTo>
                  <a:pt x="142875" y="232172"/>
                </a:lnTo>
                <a:lnTo>
                  <a:pt x="151805" y="241101"/>
                </a:lnTo>
                <a:lnTo>
                  <a:pt x="160735" y="250031"/>
                </a:lnTo>
                <a:lnTo>
                  <a:pt x="160735" y="267890"/>
                </a:lnTo>
                <a:lnTo>
                  <a:pt x="160735" y="276820"/>
                </a:lnTo>
                <a:lnTo>
                  <a:pt x="160735" y="294680"/>
                </a:lnTo>
                <a:lnTo>
                  <a:pt x="160735" y="303609"/>
                </a:lnTo>
                <a:lnTo>
                  <a:pt x="160735" y="312539"/>
                </a:lnTo>
                <a:lnTo>
                  <a:pt x="151805" y="321469"/>
                </a:lnTo>
                <a:lnTo>
                  <a:pt x="142875" y="321469"/>
                </a:lnTo>
                <a:lnTo>
                  <a:pt x="142875" y="330398"/>
                </a:lnTo>
                <a:lnTo>
                  <a:pt x="133946" y="339328"/>
                </a:lnTo>
                <a:lnTo>
                  <a:pt x="125016" y="339328"/>
                </a:lnTo>
                <a:lnTo>
                  <a:pt x="107156" y="348258"/>
                </a:lnTo>
                <a:lnTo>
                  <a:pt x="98227" y="348258"/>
                </a:lnTo>
                <a:lnTo>
                  <a:pt x="89297" y="348258"/>
                </a:lnTo>
                <a:lnTo>
                  <a:pt x="80367" y="348258"/>
                </a:lnTo>
                <a:lnTo>
                  <a:pt x="71438" y="339328"/>
                </a:lnTo>
                <a:lnTo>
                  <a:pt x="53578" y="339328"/>
                </a:lnTo>
                <a:lnTo>
                  <a:pt x="44649" y="330398"/>
                </a:lnTo>
                <a:lnTo>
                  <a:pt x="35719" y="321469"/>
                </a:lnTo>
                <a:lnTo>
                  <a:pt x="26789" y="321469"/>
                </a:lnTo>
                <a:lnTo>
                  <a:pt x="17860" y="303609"/>
                </a:lnTo>
                <a:lnTo>
                  <a:pt x="17860" y="30360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170663" y="3679031"/>
            <a:ext cx="125017" cy="178595"/>
          </a:xfrm>
          <a:custGeom>
            <a:avLst/>
            <a:gdLst/>
            <a:ahLst/>
            <a:cxnLst/>
            <a:rect l="0" t="0" r="0" b="0"/>
            <a:pathLst>
              <a:path w="125017" h="178595">
                <a:moveTo>
                  <a:pt x="17860" y="89297"/>
                </a:moveTo>
                <a:lnTo>
                  <a:pt x="1786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26789" y="98226"/>
                </a:lnTo>
                <a:lnTo>
                  <a:pt x="26789" y="98226"/>
                </a:lnTo>
                <a:lnTo>
                  <a:pt x="26789" y="89297"/>
                </a:lnTo>
                <a:lnTo>
                  <a:pt x="35719" y="98226"/>
                </a:lnTo>
                <a:lnTo>
                  <a:pt x="35719" y="89297"/>
                </a:lnTo>
                <a:lnTo>
                  <a:pt x="44649" y="89297"/>
                </a:lnTo>
                <a:lnTo>
                  <a:pt x="53578" y="89297"/>
                </a:lnTo>
                <a:lnTo>
                  <a:pt x="53578" y="89297"/>
                </a:lnTo>
                <a:lnTo>
                  <a:pt x="62508" y="80367"/>
                </a:lnTo>
                <a:lnTo>
                  <a:pt x="71438" y="80367"/>
                </a:lnTo>
                <a:lnTo>
                  <a:pt x="71438" y="71437"/>
                </a:lnTo>
                <a:lnTo>
                  <a:pt x="80367" y="71437"/>
                </a:lnTo>
                <a:lnTo>
                  <a:pt x="80367" y="62508"/>
                </a:lnTo>
                <a:lnTo>
                  <a:pt x="89297" y="62508"/>
                </a:lnTo>
                <a:lnTo>
                  <a:pt x="89297" y="53578"/>
                </a:lnTo>
                <a:lnTo>
                  <a:pt x="98227" y="44648"/>
                </a:lnTo>
                <a:lnTo>
                  <a:pt x="98227" y="44648"/>
                </a:lnTo>
                <a:lnTo>
                  <a:pt x="98227" y="35719"/>
                </a:lnTo>
                <a:lnTo>
                  <a:pt x="98227" y="26789"/>
                </a:lnTo>
                <a:lnTo>
                  <a:pt x="98227" y="17859"/>
                </a:lnTo>
                <a:lnTo>
                  <a:pt x="89297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17860" y="17859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17860" y="116086"/>
                </a:lnTo>
                <a:lnTo>
                  <a:pt x="17860" y="125015"/>
                </a:lnTo>
                <a:lnTo>
                  <a:pt x="26789" y="133945"/>
                </a:lnTo>
                <a:lnTo>
                  <a:pt x="35719" y="151805"/>
                </a:lnTo>
                <a:lnTo>
                  <a:pt x="44649" y="160734"/>
                </a:lnTo>
                <a:lnTo>
                  <a:pt x="53578" y="160734"/>
                </a:lnTo>
                <a:lnTo>
                  <a:pt x="62508" y="169664"/>
                </a:lnTo>
                <a:lnTo>
                  <a:pt x="80367" y="178594"/>
                </a:lnTo>
                <a:lnTo>
                  <a:pt x="89297" y="178594"/>
                </a:lnTo>
                <a:lnTo>
                  <a:pt x="98227" y="178594"/>
                </a:lnTo>
                <a:lnTo>
                  <a:pt x="107157" y="178594"/>
                </a:lnTo>
                <a:lnTo>
                  <a:pt x="125016" y="178594"/>
                </a:lnTo>
                <a:lnTo>
                  <a:pt x="125016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349257" y="3670101"/>
            <a:ext cx="125017" cy="187525"/>
          </a:xfrm>
          <a:custGeom>
            <a:avLst/>
            <a:gdLst/>
            <a:ahLst/>
            <a:cxnLst/>
            <a:rect l="0" t="0" r="0" b="0"/>
            <a:pathLst>
              <a:path w="125017" h="187525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44649"/>
                </a:lnTo>
                <a:lnTo>
                  <a:pt x="17859" y="62508"/>
                </a:lnTo>
                <a:lnTo>
                  <a:pt x="17859" y="7143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33945"/>
                </a:lnTo>
                <a:lnTo>
                  <a:pt x="17859" y="142875"/>
                </a:lnTo>
                <a:lnTo>
                  <a:pt x="17859" y="160735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87524"/>
                </a:lnTo>
                <a:lnTo>
                  <a:pt x="17859" y="187524"/>
                </a:lnTo>
                <a:lnTo>
                  <a:pt x="17859" y="187524"/>
                </a:lnTo>
                <a:lnTo>
                  <a:pt x="17859" y="187524"/>
                </a:lnTo>
                <a:lnTo>
                  <a:pt x="17859" y="187524"/>
                </a:lnTo>
                <a:lnTo>
                  <a:pt x="17859" y="17859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60735"/>
                </a:lnTo>
                <a:lnTo>
                  <a:pt x="17859" y="151805"/>
                </a:lnTo>
                <a:lnTo>
                  <a:pt x="17859" y="133945"/>
                </a:lnTo>
                <a:lnTo>
                  <a:pt x="17859" y="125016"/>
                </a:lnTo>
                <a:lnTo>
                  <a:pt x="8930" y="116086"/>
                </a:lnTo>
                <a:lnTo>
                  <a:pt x="8930" y="107156"/>
                </a:lnTo>
                <a:lnTo>
                  <a:pt x="8930" y="89297"/>
                </a:lnTo>
                <a:lnTo>
                  <a:pt x="8930" y="80367"/>
                </a:lnTo>
                <a:lnTo>
                  <a:pt x="0" y="71438"/>
                </a:lnTo>
                <a:lnTo>
                  <a:pt x="0" y="62508"/>
                </a:lnTo>
                <a:lnTo>
                  <a:pt x="0" y="53578"/>
                </a:lnTo>
                <a:lnTo>
                  <a:pt x="0" y="44649"/>
                </a:lnTo>
                <a:lnTo>
                  <a:pt x="0" y="3571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17860"/>
                </a:lnTo>
                <a:lnTo>
                  <a:pt x="26789" y="17860"/>
                </a:lnTo>
                <a:lnTo>
                  <a:pt x="35719" y="17860"/>
                </a:lnTo>
                <a:lnTo>
                  <a:pt x="44648" y="17860"/>
                </a:lnTo>
                <a:lnTo>
                  <a:pt x="53578" y="17860"/>
                </a:lnTo>
                <a:lnTo>
                  <a:pt x="62508" y="17860"/>
                </a:lnTo>
                <a:lnTo>
                  <a:pt x="80367" y="17860"/>
                </a:lnTo>
                <a:lnTo>
                  <a:pt x="89297" y="17860"/>
                </a:lnTo>
                <a:lnTo>
                  <a:pt x="98227" y="17860"/>
                </a:lnTo>
                <a:lnTo>
                  <a:pt x="107156" y="26789"/>
                </a:lnTo>
                <a:lnTo>
                  <a:pt x="125016" y="26789"/>
                </a:lnTo>
                <a:lnTo>
                  <a:pt x="125016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429624" y="3437929"/>
            <a:ext cx="223243" cy="464345"/>
          </a:xfrm>
          <a:custGeom>
            <a:avLst/>
            <a:gdLst/>
            <a:ahLst/>
            <a:cxnLst/>
            <a:rect l="0" t="0" r="0" b="0"/>
            <a:pathLst>
              <a:path w="223243" h="46434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17860"/>
                </a:lnTo>
                <a:lnTo>
                  <a:pt x="26789" y="26789"/>
                </a:lnTo>
                <a:lnTo>
                  <a:pt x="44649" y="26789"/>
                </a:lnTo>
                <a:lnTo>
                  <a:pt x="53578" y="44649"/>
                </a:lnTo>
                <a:lnTo>
                  <a:pt x="71438" y="53578"/>
                </a:lnTo>
                <a:lnTo>
                  <a:pt x="89297" y="71438"/>
                </a:lnTo>
                <a:lnTo>
                  <a:pt x="107156" y="89297"/>
                </a:lnTo>
                <a:lnTo>
                  <a:pt x="125016" y="107157"/>
                </a:lnTo>
                <a:lnTo>
                  <a:pt x="142875" y="125016"/>
                </a:lnTo>
                <a:lnTo>
                  <a:pt x="151805" y="142875"/>
                </a:lnTo>
                <a:lnTo>
                  <a:pt x="169664" y="160735"/>
                </a:lnTo>
                <a:lnTo>
                  <a:pt x="187524" y="178594"/>
                </a:lnTo>
                <a:lnTo>
                  <a:pt x="196453" y="205383"/>
                </a:lnTo>
                <a:lnTo>
                  <a:pt x="205383" y="223242"/>
                </a:lnTo>
                <a:lnTo>
                  <a:pt x="214313" y="250032"/>
                </a:lnTo>
                <a:lnTo>
                  <a:pt x="223242" y="267891"/>
                </a:lnTo>
                <a:lnTo>
                  <a:pt x="223242" y="294680"/>
                </a:lnTo>
                <a:lnTo>
                  <a:pt x="223242" y="312539"/>
                </a:lnTo>
                <a:lnTo>
                  <a:pt x="214313" y="339328"/>
                </a:lnTo>
                <a:lnTo>
                  <a:pt x="205383" y="357188"/>
                </a:lnTo>
                <a:lnTo>
                  <a:pt x="196453" y="383977"/>
                </a:lnTo>
                <a:lnTo>
                  <a:pt x="187524" y="401836"/>
                </a:lnTo>
                <a:lnTo>
                  <a:pt x="169664" y="419696"/>
                </a:lnTo>
                <a:lnTo>
                  <a:pt x="151805" y="437555"/>
                </a:lnTo>
                <a:lnTo>
                  <a:pt x="133946" y="464344"/>
                </a:lnTo>
                <a:lnTo>
                  <a:pt x="133946" y="46434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26852" y="3795117"/>
            <a:ext cx="26790" cy="303610"/>
          </a:xfrm>
          <a:custGeom>
            <a:avLst/>
            <a:gdLst/>
            <a:ahLst/>
            <a:cxnLst/>
            <a:rect l="0" t="0" r="0" b="0"/>
            <a:pathLst>
              <a:path w="26790" h="303610">
                <a:moveTo>
                  <a:pt x="26789" y="0"/>
                </a:moveTo>
                <a:lnTo>
                  <a:pt x="2678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98226"/>
                </a:lnTo>
                <a:lnTo>
                  <a:pt x="17859" y="107156"/>
                </a:lnTo>
                <a:lnTo>
                  <a:pt x="17859" y="125015"/>
                </a:lnTo>
                <a:lnTo>
                  <a:pt x="17859" y="133945"/>
                </a:lnTo>
                <a:lnTo>
                  <a:pt x="17859" y="151804"/>
                </a:lnTo>
                <a:lnTo>
                  <a:pt x="17859" y="169664"/>
                </a:lnTo>
                <a:lnTo>
                  <a:pt x="17859" y="187523"/>
                </a:lnTo>
                <a:lnTo>
                  <a:pt x="8929" y="196453"/>
                </a:lnTo>
                <a:lnTo>
                  <a:pt x="8929" y="214312"/>
                </a:lnTo>
                <a:lnTo>
                  <a:pt x="8929" y="232172"/>
                </a:lnTo>
                <a:lnTo>
                  <a:pt x="8929" y="250031"/>
                </a:lnTo>
                <a:lnTo>
                  <a:pt x="0" y="258961"/>
                </a:lnTo>
                <a:lnTo>
                  <a:pt x="0" y="267890"/>
                </a:lnTo>
                <a:lnTo>
                  <a:pt x="0" y="276820"/>
                </a:lnTo>
                <a:lnTo>
                  <a:pt x="0" y="285750"/>
                </a:lnTo>
                <a:lnTo>
                  <a:pt x="0" y="285750"/>
                </a:lnTo>
                <a:lnTo>
                  <a:pt x="0" y="294679"/>
                </a:lnTo>
                <a:lnTo>
                  <a:pt x="0" y="294679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73273" y="3768328"/>
            <a:ext cx="178595" cy="125016"/>
          </a:xfrm>
          <a:custGeom>
            <a:avLst/>
            <a:gdLst/>
            <a:ahLst/>
            <a:cxnLst/>
            <a:rect l="0" t="0" r="0" b="0"/>
            <a:pathLst>
              <a:path w="178595" h="125016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9" y="0"/>
                </a:lnTo>
                <a:lnTo>
                  <a:pt x="62508" y="0"/>
                </a:lnTo>
                <a:lnTo>
                  <a:pt x="80368" y="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8929"/>
                </a:lnTo>
                <a:lnTo>
                  <a:pt x="125016" y="8929"/>
                </a:lnTo>
                <a:lnTo>
                  <a:pt x="133946" y="17859"/>
                </a:lnTo>
                <a:lnTo>
                  <a:pt x="151805" y="17859"/>
                </a:lnTo>
                <a:lnTo>
                  <a:pt x="160735" y="26789"/>
                </a:lnTo>
                <a:lnTo>
                  <a:pt x="169665" y="35718"/>
                </a:lnTo>
                <a:lnTo>
                  <a:pt x="169665" y="44648"/>
                </a:lnTo>
                <a:lnTo>
                  <a:pt x="178594" y="53578"/>
                </a:lnTo>
                <a:lnTo>
                  <a:pt x="178594" y="62508"/>
                </a:lnTo>
                <a:lnTo>
                  <a:pt x="178594" y="71437"/>
                </a:lnTo>
                <a:lnTo>
                  <a:pt x="178594" y="80367"/>
                </a:lnTo>
                <a:lnTo>
                  <a:pt x="178594" y="89297"/>
                </a:lnTo>
                <a:lnTo>
                  <a:pt x="178594" y="89297"/>
                </a:lnTo>
                <a:lnTo>
                  <a:pt x="169665" y="98226"/>
                </a:lnTo>
                <a:lnTo>
                  <a:pt x="169665" y="107156"/>
                </a:lnTo>
                <a:lnTo>
                  <a:pt x="160735" y="107156"/>
                </a:lnTo>
                <a:lnTo>
                  <a:pt x="151805" y="116086"/>
                </a:lnTo>
                <a:lnTo>
                  <a:pt x="133946" y="116086"/>
                </a:lnTo>
                <a:lnTo>
                  <a:pt x="125016" y="116086"/>
                </a:lnTo>
                <a:lnTo>
                  <a:pt x="116086" y="125015"/>
                </a:lnTo>
                <a:lnTo>
                  <a:pt x="107157" y="125015"/>
                </a:lnTo>
                <a:lnTo>
                  <a:pt x="89297" y="125015"/>
                </a:lnTo>
                <a:lnTo>
                  <a:pt x="80368" y="125015"/>
                </a:lnTo>
                <a:lnTo>
                  <a:pt x="71438" y="125015"/>
                </a:lnTo>
                <a:lnTo>
                  <a:pt x="62508" y="116086"/>
                </a:lnTo>
                <a:lnTo>
                  <a:pt x="53579" y="116086"/>
                </a:lnTo>
                <a:lnTo>
                  <a:pt x="44649" y="116086"/>
                </a:lnTo>
                <a:lnTo>
                  <a:pt x="35719" y="107156"/>
                </a:lnTo>
                <a:lnTo>
                  <a:pt x="35719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05445" y="3750468"/>
            <a:ext cx="89298" cy="142876"/>
          </a:xfrm>
          <a:custGeom>
            <a:avLst/>
            <a:gdLst/>
            <a:ahLst/>
            <a:cxnLst/>
            <a:rect l="0" t="0" r="0" b="0"/>
            <a:pathLst>
              <a:path w="89298" h="142876">
                <a:moveTo>
                  <a:pt x="17860" y="53578"/>
                </a:moveTo>
                <a:lnTo>
                  <a:pt x="17860" y="53578"/>
                </a:lnTo>
                <a:lnTo>
                  <a:pt x="17860" y="71438"/>
                </a:lnTo>
                <a:lnTo>
                  <a:pt x="17860" y="80368"/>
                </a:lnTo>
                <a:lnTo>
                  <a:pt x="17860" y="89297"/>
                </a:lnTo>
                <a:lnTo>
                  <a:pt x="17860" y="98227"/>
                </a:lnTo>
                <a:lnTo>
                  <a:pt x="17860" y="107157"/>
                </a:lnTo>
                <a:lnTo>
                  <a:pt x="17860" y="116086"/>
                </a:lnTo>
                <a:lnTo>
                  <a:pt x="17860" y="125016"/>
                </a:lnTo>
                <a:lnTo>
                  <a:pt x="17860" y="125016"/>
                </a:lnTo>
                <a:lnTo>
                  <a:pt x="17860" y="133946"/>
                </a:lnTo>
                <a:lnTo>
                  <a:pt x="17860" y="133946"/>
                </a:lnTo>
                <a:lnTo>
                  <a:pt x="17860" y="133946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33946"/>
                </a:lnTo>
                <a:lnTo>
                  <a:pt x="17860" y="133946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98227"/>
                </a:lnTo>
                <a:lnTo>
                  <a:pt x="8930" y="89297"/>
                </a:lnTo>
                <a:lnTo>
                  <a:pt x="8930" y="80368"/>
                </a:lnTo>
                <a:lnTo>
                  <a:pt x="0" y="71438"/>
                </a:lnTo>
                <a:lnTo>
                  <a:pt x="0" y="62508"/>
                </a:lnTo>
                <a:lnTo>
                  <a:pt x="0" y="53578"/>
                </a:lnTo>
                <a:lnTo>
                  <a:pt x="0" y="44649"/>
                </a:lnTo>
                <a:lnTo>
                  <a:pt x="8930" y="44649"/>
                </a:lnTo>
                <a:lnTo>
                  <a:pt x="8930" y="35719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17860"/>
                </a:lnTo>
                <a:lnTo>
                  <a:pt x="26789" y="17860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21531" y="3750468"/>
            <a:ext cx="125017" cy="133947"/>
          </a:xfrm>
          <a:custGeom>
            <a:avLst/>
            <a:gdLst/>
            <a:ahLst/>
            <a:cxnLst/>
            <a:rect l="0" t="0" r="0" b="0"/>
            <a:pathLst>
              <a:path w="125017" h="133947">
                <a:moveTo>
                  <a:pt x="71438" y="35719"/>
                </a:moveTo>
                <a:lnTo>
                  <a:pt x="71438" y="35719"/>
                </a:lnTo>
                <a:lnTo>
                  <a:pt x="7143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17860"/>
                </a:lnTo>
                <a:lnTo>
                  <a:pt x="53578" y="17860"/>
                </a:lnTo>
                <a:lnTo>
                  <a:pt x="53578" y="17860"/>
                </a:lnTo>
                <a:lnTo>
                  <a:pt x="44649" y="17860"/>
                </a:lnTo>
                <a:lnTo>
                  <a:pt x="4464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26789" y="17860"/>
                </a:lnTo>
                <a:lnTo>
                  <a:pt x="26789" y="26789"/>
                </a:lnTo>
                <a:lnTo>
                  <a:pt x="17860" y="26789"/>
                </a:lnTo>
                <a:lnTo>
                  <a:pt x="1786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7"/>
                </a:lnTo>
                <a:lnTo>
                  <a:pt x="8930" y="107157"/>
                </a:lnTo>
                <a:lnTo>
                  <a:pt x="17860" y="116086"/>
                </a:lnTo>
                <a:lnTo>
                  <a:pt x="26789" y="125016"/>
                </a:lnTo>
                <a:lnTo>
                  <a:pt x="35719" y="125016"/>
                </a:lnTo>
                <a:lnTo>
                  <a:pt x="44649" y="133946"/>
                </a:lnTo>
                <a:lnTo>
                  <a:pt x="53578" y="133946"/>
                </a:lnTo>
                <a:lnTo>
                  <a:pt x="62508" y="133946"/>
                </a:lnTo>
                <a:lnTo>
                  <a:pt x="71438" y="133946"/>
                </a:lnTo>
                <a:lnTo>
                  <a:pt x="80367" y="133946"/>
                </a:lnTo>
                <a:lnTo>
                  <a:pt x="89297" y="133946"/>
                </a:lnTo>
                <a:lnTo>
                  <a:pt x="89297" y="125016"/>
                </a:lnTo>
                <a:lnTo>
                  <a:pt x="98227" y="116086"/>
                </a:lnTo>
                <a:lnTo>
                  <a:pt x="107156" y="116086"/>
                </a:lnTo>
                <a:lnTo>
                  <a:pt x="116086" y="107157"/>
                </a:lnTo>
                <a:lnTo>
                  <a:pt x="116086" y="98227"/>
                </a:lnTo>
                <a:lnTo>
                  <a:pt x="125016" y="89297"/>
                </a:lnTo>
                <a:lnTo>
                  <a:pt x="125016" y="80368"/>
                </a:lnTo>
                <a:lnTo>
                  <a:pt x="125016" y="71438"/>
                </a:lnTo>
                <a:lnTo>
                  <a:pt x="125016" y="62508"/>
                </a:lnTo>
                <a:lnTo>
                  <a:pt x="116086" y="53578"/>
                </a:lnTo>
                <a:lnTo>
                  <a:pt x="116086" y="44649"/>
                </a:lnTo>
                <a:lnTo>
                  <a:pt x="107156" y="26789"/>
                </a:lnTo>
                <a:lnTo>
                  <a:pt x="98227" y="26789"/>
                </a:lnTo>
                <a:lnTo>
                  <a:pt x="89297" y="17860"/>
                </a:lnTo>
                <a:lnTo>
                  <a:pt x="80367" y="17860"/>
                </a:lnTo>
                <a:lnTo>
                  <a:pt x="71438" y="8930"/>
                </a:lnTo>
                <a:lnTo>
                  <a:pt x="62508" y="893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026914" y="3598664"/>
            <a:ext cx="8931" cy="294680"/>
          </a:xfrm>
          <a:custGeom>
            <a:avLst/>
            <a:gdLst/>
            <a:ahLst/>
            <a:cxnLst/>
            <a:rect l="0" t="0" r="0" b="0"/>
            <a:pathLst>
              <a:path w="8931" h="294680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51804"/>
                </a:lnTo>
                <a:lnTo>
                  <a:pt x="8930" y="169664"/>
                </a:lnTo>
                <a:lnTo>
                  <a:pt x="8930" y="187523"/>
                </a:lnTo>
                <a:lnTo>
                  <a:pt x="8930" y="205382"/>
                </a:lnTo>
                <a:lnTo>
                  <a:pt x="8930" y="223242"/>
                </a:lnTo>
                <a:lnTo>
                  <a:pt x="8930" y="232172"/>
                </a:lnTo>
                <a:lnTo>
                  <a:pt x="8930" y="250031"/>
                </a:lnTo>
                <a:lnTo>
                  <a:pt x="8930" y="258961"/>
                </a:lnTo>
                <a:lnTo>
                  <a:pt x="8930" y="267890"/>
                </a:lnTo>
                <a:lnTo>
                  <a:pt x="8930" y="276820"/>
                </a:lnTo>
                <a:lnTo>
                  <a:pt x="8930" y="285750"/>
                </a:lnTo>
                <a:lnTo>
                  <a:pt x="8930" y="285750"/>
                </a:lnTo>
                <a:lnTo>
                  <a:pt x="8930" y="294679"/>
                </a:lnTo>
                <a:lnTo>
                  <a:pt x="8930" y="294679"/>
                </a:lnTo>
                <a:lnTo>
                  <a:pt x="8930" y="294679"/>
                </a:lnTo>
                <a:lnTo>
                  <a:pt x="8930" y="29467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973336" y="3741539"/>
            <a:ext cx="169665" cy="8930"/>
          </a:xfrm>
          <a:custGeom>
            <a:avLst/>
            <a:gdLst/>
            <a:ahLst/>
            <a:cxnLst/>
            <a:rect l="0" t="0" r="0" b="0"/>
            <a:pathLst>
              <a:path w="169665" h="893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8929"/>
                </a:lnTo>
                <a:lnTo>
                  <a:pt x="35719" y="0"/>
                </a:lnTo>
                <a:lnTo>
                  <a:pt x="44648" y="8929"/>
                </a:lnTo>
                <a:lnTo>
                  <a:pt x="53578" y="8929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5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107281" y="3723679"/>
            <a:ext cx="125017" cy="151806"/>
          </a:xfrm>
          <a:custGeom>
            <a:avLst/>
            <a:gdLst/>
            <a:ahLst/>
            <a:cxnLst/>
            <a:rect l="0" t="0" r="0" b="0"/>
            <a:pathLst>
              <a:path w="125017" h="151806">
                <a:moveTo>
                  <a:pt x="0" y="89297"/>
                </a:moveTo>
                <a:lnTo>
                  <a:pt x="8930" y="98227"/>
                </a:lnTo>
                <a:lnTo>
                  <a:pt x="8930" y="98227"/>
                </a:lnTo>
                <a:lnTo>
                  <a:pt x="17860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44649" y="98227"/>
                </a:lnTo>
                <a:lnTo>
                  <a:pt x="53578" y="98227"/>
                </a:lnTo>
                <a:lnTo>
                  <a:pt x="62508" y="98227"/>
                </a:lnTo>
                <a:lnTo>
                  <a:pt x="71438" y="98227"/>
                </a:lnTo>
                <a:lnTo>
                  <a:pt x="80367" y="89297"/>
                </a:lnTo>
                <a:lnTo>
                  <a:pt x="89297" y="89297"/>
                </a:lnTo>
                <a:lnTo>
                  <a:pt x="98227" y="80367"/>
                </a:lnTo>
                <a:lnTo>
                  <a:pt x="107156" y="80367"/>
                </a:lnTo>
                <a:lnTo>
                  <a:pt x="107156" y="71438"/>
                </a:lnTo>
                <a:lnTo>
                  <a:pt x="116086" y="62508"/>
                </a:lnTo>
                <a:lnTo>
                  <a:pt x="125016" y="53578"/>
                </a:lnTo>
                <a:lnTo>
                  <a:pt x="125016" y="53578"/>
                </a:lnTo>
                <a:lnTo>
                  <a:pt x="125016" y="44649"/>
                </a:lnTo>
                <a:lnTo>
                  <a:pt x="125016" y="35719"/>
                </a:lnTo>
                <a:lnTo>
                  <a:pt x="125016" y="35719"/>
                </a:lnTo>
                <a:lnTo>
                  <a:pt x="125016" y="26789"/>
                </a:lnTo>
                <a:lnTo>
                  <a:pt x="125016" y="17860"/>
                </a:lnTo>
                <a:lnTo>
                  <a:pt x="116086" y="17860"/>
                </a:lnTo>
                <a:lnTo>
                  <a:pt x="116086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53578" y="17860"/>
                </a:lnTo>
                <a:lnTo>
                  <a:pt x="44649" y="26789"/>
                </a:lnTo>
                <a:lnTo>
                  <a:pt x="35719" y="26789"/>
                </a:lnTo>
                <a:lnTo>
                  <a:pt x="35719" y="35719"/>
                </a:lnTo>
                <a:lnTo>
                  <a:pt x="26789" y="44649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98227"/>
                </a:lnTo>
                <a:lnTo>
                  <a:pt x="35719" y="107157"/>
                </a:lnTo>
                <a:lnTo>
                  <a:pt x="44649" y="116086"/>
                </a:lnTo>
                <a:lnTo>
                  <a:pt x="53578" y="125016"/>
                </a:lnTo>
                <a:lnTo>
                  <a:pt x="53578" y="125016"/>
                </a:lnTo>
                <a:lnTo>
                  <a:pt x="62508" y="133946"/>
                </a:lnTo>
                <a:lnTo>
                  <a:pt x="71438" y="133946"/>
                </a:lnTo>
                <a:lnTo>
                  <a:pt x="89297" y="142875"/>
                </a:lnTo>
                <a:lnTo>
                  <a:pt x="98227" y="142875"/>
                </a:lnTo>
                <a:lnTo>
                  <a:pt x="116086" y="151805"/>
                </a:lnTo>
                <a:lnTo>
                  <a:pt x="116086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303734" y="3732609"/>
            <a:ext cx="125017" cy="151806"/>
          </a:xfrm>
          <a:custGeom>
            <a:avLst/>
            <a:gdLst/>
            <a:ahLst/>
            <a:cxnLst/>
            <a:rect l="0" t="0" r="0" b="0"/>
            <a:pathLst>
              <a:path w="125017" h="151806">
                <a:moveTo>
                  <a:pt x="98227" y="8930"/>
                </a:moveTo>
                <a:lnTo>
                  <a:pt x="98227" y="8930"/>
                </a:ln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8" y="0"/>
                </a:lnTo>
                <a:lnTo>
                  <a:pt x="80368" y="8930"/>
                </a:lnTo>
                <a:lnTo>
                  <a:pt x="71438" y="8930"/>
                </a:lnTo>
                <a:lnTo>
                  <a:pt x="62508" y="8930"/>
                </a:lnTo>
                <a:lnTo>
                  <a:pt x="53579" y="17859"/>
                </a:lnTo>
                <a:lnTo>
                  <a:pt x="53579" y="17859"/>
                </a:lnTo>
                <a:lnTo>
                  <a:pt x="44649" y="26789"/>
                </a:lnTo>
                <a:lnTo>
                  <a:pt x="35719" y="35719"/>
                </a:lnTo>
                <a:lnTo>
                  <a:pt x="26789" y="44648"/>
                </a:lnTo>
                <a:lnTo>
                  <a:pt x="1786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17860" y="133945"/>
                </a:lnTo>
                <a:lnTo>
                  <a:pt x="26789" y="133945"/>
                </a:lnTo>
                <a:lnTo>
                  <a:pt x="35719" y="142875"/>
                </a:lnTo>
                <a:lnTo>
                  <a:pt x="44649" y="142875"/>
                </a:lnTo>
                <a:lnTo>
                  <a:pt x="62508" y="151805"/>
                </a:lnTo>
                <a:lnTo>
                  <a:pt x="71438" y="151805"/>
                </a:lnTo>
                <a:lnTo>
                  <a:pt x="89297" y="151805"/>
                </a:lnTo>
                <a:lnTo>
                  <a:pt x="98227" y="142875"/>
                </a:lnTo>
                <a:lnTo>
                  <a:pt x="125016" y="142875"/>
                </a:lnTo>
                <a:lnTo>
                  <a:pt x="125016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526976" y="3571875"/>
            <a:ext cx="8931" cy="339329"/>
          </a:xfrm>
          <a:custGeom>
            <a:avLst/>
            <a:gdLst/>
            <a:ahLst/>
            <a:cxnLst/>
            <a:rect l="0" t="0" r="0" b="0"/>
            <a:pathLst>
              <a:path w="8931" h="339329">
                <a:moveTo>
                  <a:pt x="8930" y="0"/>
                </a:moveTo>
                <a:lnTo>
                  <a:pt x="8930" y="892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9296"/>
                </a:lnTo>
                <a:lnTo>
                  <a:pt x="0" y="116086"/>
                </a:lnTo>
                <a:lnTo>
                  <a:pt x="8930" y="133945"/>
                </a:lnTo>
                <a:lnTo>
                  <a:pt x="8930" y="151804"/>
                </a:lnTo>
                <a:lnTo>
                  <a:pt x="8930" y="169664"/>
                </a:lnTo>
                <a:lnTo>
                  <a:pt x="8930" y="187523"/>
                </a:lnTo>
                <a:lnTo>
                  <a:pt x="8930" y="214312"/>
                </a:lnTo>
                <a:lnTo>
                  <a:pt x="8930" y="232171"/>
                </a:lnTo>
                <a:lnTo>
                  <a:pt x="8930" y="250031"/>
                </a:lnTo>
                <a:lnTo>
                  <a:pt x="8930" y="267890"/>
                </a:lnTo>
                <a:lnTo>
                  <a:pt x="8930" y="285750"/>
                </a:lnTo>
                <a:lnTo>
                  <a:pt x="8930" y="294679"/>
                </a:lnTo>
                <a:lnTo>
                  <a:pt x="8930" y="312539"/>
                </a:lnTo>
                <a:lnTo>
                  <a:pt x="8930" y="321468"/>
                </a:lnTo>
                <a:lnTo>
                  <a:pt x="8930" y="330398"/>
                </a:lnTo>
                <a:lnTo>
                  <a:pt x="8930" y="330398"/>
                </a:lnTo>
                <a:lnTo>
                  <a:pt x="8930" y="339328"/>
                </a:lnTo>
                <a:lnTo>
                  <a:pt x="8930" y="33932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473398" y="3750468"/>
            <a:ext cx="98228" cy="17861"/>
          </a:xfrm>
          <a:custGeom>
            <a:avLst/>
            <a:gdLst/>
            <a:ahLst/>
            <a:cxnLst/>
            <a:rect l="0" t="0" r="0" b="0"/>
            <a:pathLst>
              <a:path w="98228" h="17861">
                <a:moveTo>
                  <a:pt x="0" y="1786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80368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625203" y="3795117"/>
            <a:ext cx="17860" cy="89298"/>
          </a:xfrm>
          <a:custGeom>
            <a:avLst/>
            <a:gdLst/>
            <a:ahLst/>
            <a:cxnLst/>
            <a:rect l="0" t="0" r="0" b="0"/>
            <a:pathLst>
              <a:path w="17860" h="89298">
                <a:moveTo>
                  <a:pt x="17859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714500" y="3732609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35719" y="26789"/>
                </a:moveTo>
                <a:lnTo>
                  <a:pt x="35719" y="2678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44648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62508"/>
                </a:lnTo>
                <a:lnTo>
                  <a:pt x="8929" y="71437"/>
                </a:lnTo>
                <a:lnTo>
                  <a:pt x="8929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8929" y="151805"/>
                </a:lnTo>
                <a:lnTo>
                  <a:pt x="8929" y="151805"/>
                </a:lnTo>
                <a:lnTo>
                  <a:pt x="17859" y="160734"/>
                </a:lnTo>
                <a:lnTo>
                  <a:pt x="26789" y="160734"/>
                </a:lnTo>
                <a:lnTo>
                  <a:pt x="26789" y="169664"/>
                </a:lnTo>
                <a:lnTo>
                  <a:pt x="35719" y="169664"/>
                </a:lnTo>
                <a:lnTo>
                  <a:pt x="44648" y="160734"/>
                </a:lnTo>
                <a:lnTo>
                  <a:pt x="53578" y="160734"/>
                </a:lnTo>
                <a:lnTo>
                  <a:pt x="62508" y="160734"/>
                </a:lnTo>
                <a:lnTo>
                  <a:pt x="71437" y="151805"/>
                </a:lnTo>
                <a:lnTo>
                  <a:pt x="80367" y="151805"/>
                </a:lnTo>
                <a:lnTo>
                  <a:pt x="80367" y="133945"/>
                </a:lnTo>
                <a:lnTo>
                  <a:pt x="89297" y="125016"/>
                </a:lnTo>
                <a:lnTo>
                  <a:pt x="89297" y="116086"/>
                </a:lnTo>
                <a:lnTo>
                  <a:pt x="98226" y="107156"/>
                </a:lnTo>
                <a:lnTo>
                  <a:pt x="107156" y="98227"/>
                </a:lnTo>
                <a:lnTo>
                  <a:pt x="107156" y="80367"/>
                </a:lnTo>
                <a:lnTo>
                  <a:pt x="107156" y="71437"/>
                </a:lnTo>
                <a:lnTo>
                  <a:pt x="107156" y="62508"/>
                </a:lnTo>
                <a:lnTo>
                  <a:pt x="98226" y="44648"/>
                </a:lnTo>
                <a:lnTo>
                  <a:pt x="98226" y="44648"/>
                </a:lnTo>
                <a:lnTo>
                  <a:pt x="98226" y="35719"/>
                </a:lnTo>
                <a:lnTo>
                  <a:pt x="89297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71437" y="8930"/>
                </a:lnTo>
                <a:lnTo>
                  <a:pt x="62508" y="893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35719"/>
                </a:lnTo>
                <a:lnTo>
                  <a:pt x="26789" y="44648"/>
                </a:lnTo>
                <a:lnTo>
                  <a:pt x="26789" y="53578"/>
                </a:lnTo>
                <a:lnTo>
                  <a:pt x="35719" y="62508"/>
                </a:lnTo>
                <a:lnTo>
                  <a:pt x="35719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893094" y="3723679"/>
            <a:ext cx="125016" cy="178595"/>
          </a:xfrm>
          <a:custGeom>
            <a:avLst/>
            <a:gdLst/>
            <a:ahLst/>
            <a:cxnLst/>
            <a:rect l="0" t="0" r="0" b="0"/>
            <a:pathLst>
              <a:path w="125016" h="17859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71438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107157"/>
                </a:lnTo>
                <a:lnTo>
                  <a:pt x="8929" y="116086"/>
                </a:lnTo>
                <a:lnTo>
                  <a:pt x="8929" y="125016"/>
                </a:lnTo>
                <a:lnTo>
                  <a:pt x="8929" y="133946"/>
                </a:lnTo>
                <a:lnTo>
                  <a:pt x="8929" y="133946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33946"/>
                </a:lnTo>
                <a:lnTo>
                  <a:pt x="8929" y="133946"/>
                </a:lnTo>
                <a:lnTo>
                  <a:pt x="8929" y="125016"/>
                </a:lnTo>
                <a:lnTo>
                  <a:pt x="17859" y="116086"/>
                </a:lnTo>
                <a:lnTo>
                  <a:pt x="17859" y="107157"/>
                </a:lnTo>
                <a:lnTo>
                  <a:pt x="17859" y="98227"/>
                </a:lnTo>
                <a:lnTo>
                  <a:pt x="17859" y="80367"/>
                </a:lnTo>
                <a:lnTo>
                  <a:pt x="26789" y="71438"/>
                </a:lnTo>
                <a:lnTo>
                  <a:pt x="35718" y="62508"/>
                </a:lnTo>
                <a:lnTo>
                  <a:pt x="35718" y="53578"/>
                </a:lnTo>
                <a:lnTo>
                  <a:pt x="44648" y="44649"/>
                </a:lnTo>
                <a:lnTo>
                  <a:pt x="44648" y="35719"/>
                </a:lnTo>
                <a:lnTo>
                  <a:pt x="53578" y="26789"/>
                </a:lnTo>
                <a:lnTo>
                  <a:pt x="53578" y="26789"/>
                </a:lnTo>
                <a:lnTo>
                  <a:pt x="62507" y="17860"/>
                </a:lnTo>
                <a:lnTo>
                  <a:pt x="71437" y="17860"/>
                </a:lnTo>
                <a:lnTo>
                  <a:pt x="71437" y="8930"/>
                </a:lnTo>
                <a:lnTo>
                  <a:pt x="80367" y="17860"/>
                </a:lnTo>
                <a:lnTo>
                  <a:pt x="80367" y="17860"/>
                </a:lnTo>
                <a:lnTo>
                  <a:pt x="89296" y="17860"/>
                </a:lnTo>
                <a:lnTo>
                  <a:pt x="98226" y="26789"/>
                </a:lnTo>
                <a:lnTo>
                  <a:pt x="98226" y="26789"/>
                </a:lnTo>
                <a:lnTo>
                  <a:pt x="107156" y="35719"/>
                </a:lnTo>
                <a:lnTo>
                  <a:pt x="107156" y="44649"/>
                </a:lnTo>
                <a:lnTo>
                  <a:pt x="116085" y="53578"/>
                </a:lnTo>
                <a:lnTo>
                  <a:pt x="116085" y="62508"/>
                </a:lnTo>
                <a:lnTo>
                  <a:pt x="125015" y="71438"/>
                </a:lnTo>
                <a:lnTo>
                  <a:pt x="125015" y="89297"/>
                </a:lnTo>
                <a:lnTo>
                  <a:pt x="125015" y="98227"/>
                </a:lnTo>
                <a:lnTo>
                  <a:pt x="125015" y="116086"/>
                </a:lnTo>
                <a:lnTo>
                  <a:pt x="125015" y="125016"/>
                </a:lnTo>
                <a:lnTo>
                  <a:pt x="125015" y="133946"/>
                </a:lnTo>
                <a:lnTo>
                  <a:pt x="125015" y="142875"/>
                </a:lnTo>
                <a:lnTo>
                  <a:pt x="125015" y="160735"/>
                </a:lnTo>
                <a:lnTo>
                  <a:pt x="125015" y="160735"/>
                </a:lnTo>
                <a:lnTo>
                  <a:pt x="125015" y="169664"/>
                </a:lnTo>
                <a:lnTo>
                  <a:pt x="125015" y="169664"/>
                </a:lnTo>
                <a:lnTo>
                  <a:pt x="125015" y="178594"/>
                </a:lnTo>
                <a:lnTo>
                  <a:pt x="125015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616273" y="3696890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071687" y="3562945"/>
            <a:ext cx="133947" cy="383977"/>
          </a:xfrm>
          <a:custGeom>
            <a:avLst/>
            <a:gdLst/>
            <a:ahLst/>
            <a:cxnLst/>
            <a:rect l="0" t="0" r="0" b="0"/>
            <a:pathLst>
              <a:path w="133947" h="383977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17860" y="17859"/>
                </a:lnTo>
                <a:lnTo>
                  <a:pt x="26789" y="26789"/>
                </a:lnTo>
                <a:lnTo>
                  <a:pt x="35719" y="35719"/>
                </a:lnTo>
                <a:lnTo>
                  <a:pt x="44649" y="44648"/>
                </a:lnTo>
                <a:lnTo>
                  <a:pt x="53578" y="53578"/>
                </a:lnTo>
                <a:lnTo>
                  <a:pt x="62508" y="71437"/>
                </a:lnTo>
                <a:lnTo>
                  <a:pt x="71438" y="80367"/>
                </a:lnTo>
                <a:lnTo>
                  <a:pt x="80367" y="98226"/>
                </a:lnTo>
                <a:lnTo>
                  <a:pt x="98227" y="107156"/>
                </a:lnTo>
                <a:lnTo>
                  <a:pt x="107157" y="133945"/>
                </a:lnTo>
                <a:lnTo>
                  <a:pt x="116086" y="142875"/>
                </a:lnTo>
                <a:lnTo>
                  <a:pt x="116086" y="160734"/>
                </a:lnTo>
                <a:lnTo>
                  <a:pt x="125016" y="187523"/>
                </a:lnTo>
                <a:lnTo>
                  <a:pt x="125016" y="205383"/>
                </a:lnTo>
                <a:lnTo>
                  <a:pt x="133946" y="223242"/>
                </a:lnTo>
                <a:lnTo>
                  <a:pt x="133946" y="241101"/>
                </a:lnTo>
                <a:lnTo>
                  <a:pt x="125016" y="267891"/>
                </a:lnTo>
                <a:lnTo>
                  <a:pt x="125016" y="285750"/>
                </a:lnTo>
                <a:lnTo>
                  <a:pt x="116086" y="303609"/>
                </a:lnTo>
                <a:lnTo>
                  <a:pt x="107157" y="321469"/>
                </a:lnTo>
                <a:lnTo>
                  <a:pt x="98227" y="339328"/>
                </a:lnTo>
                <a:lnTo>
                  <a:pt x="80367" y="357187"/>
                </a:lnTo>
                <a:lnTo>
                  <a:pt x="71438" y="366117"/>
                </a:lnTo>
                <a:lnTo>
                  <a:pt x="53578" y="383976"/>
                </a:lnTo>
                <a:lnTo>
                  <a:pt x="53578" y="38397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39328" y="3580804"/>
            <a:ext cx="116087" cy="410767"/>
          </a:xfrm>
          <a:custGeom>
            <a:avLst/>
            <a:gdLst/>
            <a:ahLst/>
            <a:cxnLst/>
            <a:rect l="0" t="0" r="0" b="0"/>
            <a:pathLst>
              <a:path w="116087" h="410767">
                <a:moveTo>
                  <a:pt x="116086" y="0"/>
                </a:moveTo>
                <a:lnTo>
                  <a:pt x="107156" y="0"/>
                </a:lnTo>
                <a:lnTo>
                  <a:pt x="98227" y="17860"/>
                </a:lnTo>
                <a:lnTo>
                  <a:pt x="89297" y="26789"/>
                </a:lnTo>
                <a:lnTo>
                  <a:pt x="80367" y="35719"/>
                </a:lnTo>
                <a:lnTo>
                  <a:pt x="80367" y="44649"/>
                </a:lnTo>
                <a:lnTo>
                  <a:pt x="62508" y="53578"/>
                </a:lnTo>
                <a:lnTo>
                  <a:pt x="53578" y="71438"/>
                </a:lnTo>
                <a:lnTo>
                  <a:pt x="53578" y="80367"/>
                </a:lnTo>
                <a:lnTo>
                  <a:pt x="44649" y="98227"/>
                </a:lnTo>
                <a:lnTo>
                  <a:pt x="35719" y="116086"/>
                </a:lnTo>
                <a:lnTo>
                  <a:pt x="26789" y="125016"/>
                </a:lnTo>
                <a:lnTo>
                  <a:pt x="17859" y="142875"/>
                </a:lnTo>
                <a:lnTo>
                  <a:pt x="17859" y="160735"/>
                </a:lnTo>
                <a:lnTo>
                  <a:pt x="8930" y="178594"/>
                </a:lnTo>
                <a:lnTo>
                  <a:pt x="8930" y="196453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2"/>
                </a:lnTo>
                <a:lnTo>
                  <a:pt x="0" y="258961"/>
                </a:lnTo>
                <a:lnTo>
                  <a:pt x="0" y="276821"/>
                </a:lnTo>
                <a:lnTo>
                  <a:pt x="0" y="294680"/>
                </a:lnTo>
                <a:lnTo>
                  <a:pt x="8930" y="312539"/>
                </a:lnTo>
                <a:lnTo>
                  <a:pt x="17859" y="330399"/>
                </a:lnTo>
                <a:lnTo>
                  <a:pt x="17859" y="339328"/>
                </a:lnTo>
                <a:lnTo>
                  <a:pt x="26789" y="357188"/>
                </a:lnTo>
                <a:lnTo>
                  <a:pt x="35719" y="366117"/>
                </a:lnTo>
                <a:lnTo>
                  <a:pt x="44649" y="383977"/>
                </a:lnTo>
                <a:lnTo>
                  <a:pt x="53578" y="392907"/>
                </a:lnTo>
                <a:lnTo>
                  <a:pt x="71438" y="410766"/>
                </a:lnTo>
                <a:lnTo>
                  <a:pt x="71438" y="4107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6789" y="5375672"/>
            <a:ext cx="133946" cy="348258"/>
          </a:xfrm>
          <a:custGeom>
            <a:avLst/>
            <a:gdLst/>
            <a:ahLst/>
            <a:cxnLst/>
            <a:rect l="0" t="0" r="0" b="0"/>
            <a:pathLst>
              <a:path w="133946" h="348258">
                <a:moveTo>
                  <a:pt x="133945" y="0"/>
                </a:move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16086" y="8930"/>
                </a:lnTo>
                <a:lnTo>
                  <a:pt x="107156" y="8930"/>
                </a:lnTo>
                <a:lnTo>
                  <a:pt x="107156" y="17859"/>
                </a:lnTo>
                <a:lnTo>
                  <a:pt x="98227" y="26789"/>
                </a:lnTo>
                <a:lnTo>
                  <a:pt x="89297" y="26789"/>
                </a:lnTo>
                <a:lnTo>
                  <a:pt x="80367" y="35719"/>
                </a:lnTo>
                <a:lnTo>
                  <a:pt x="71438" y="44648"/>
                </a:lnTo>
                <a:lnTo>
                  <a:pt x="53578" y="62508"/>
                </a:lnTo>
                <a:lnTo>
                  <a:pt x="44648" y="71437"/>
                </a:lnTo>
                <a:lnTo>
                  <a:pt x="35719" y="80367"/>
                </a:lnTo>
                <a:lnTo>
                  <a:pt x="26789" y="89297"/>
                </a:lnTo>
                <a:lnTo>
                  <a:pt x="17859" y="107156"/>
                </a:lnTo>
                <a:lnTo>
                  <a:pt x="17859" y="125016"/>
                </a:lnTo>
                <a:lnTo>
                  <a:pt x="893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2"/>
                </a:lnTo>
                <a:lnTo>
                  <a:pt x="0" y="223242"/>
                </a:lnTo>
                <a:lnTo>
                  <a:pt x="0" y="232171"/>
                </a:lnTo>
                <a:lnTo>
                  <a:pt x="8930" y="250031"/>
                </a:lnTo>
                <a:lnTo>
                  <a:pt x="8930" y="267890"/>
                </a:lnTo>
                <a:lnTo>
                  <a:pt x="17859" y="285749"/>
                </a:lnTo>
                <a:lnTo>
                  <a:pt x="26789" y="294679"/>
                </a:lnTo>
                <a:lnTo>
                  <a:pt x="35719" y="312539"/>
                </a:lnTo>
                <a:lnTo>
                  <a:pt x="44648" y="321468"/>
                </a:lnTo>
                <a:lnTo>
                  <a:pt x="53578" y="330398"/>
                </a:lnTo>
                <a:lnTo>
                  <a:pt x="62508" y="339328"/>
                </a:lnTo>
                <a:lnTo>
                  <a:pt x="71438" y="348257"/>
                </a:lnTo>
                <a:lnTo>
                  <a:pt x="89297" y="348257"/>
                </a:lnTo>
                <a:lnTo>
                  <a:pt x="89297" y="34825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60734" y="5545336"/>
            <a:ext cx="8931" cy="294680"/>
          </a:xfrm>
          <a:custGeom>
            <a:avLst/>
            <a:gdLst/>
            <a:ahLst/>
            <a:cxnLst/>
            <a:rect l="0" t="0" r="0" b="0"/>
            <a:pathLst>
              <a:path w="8931" h="294680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16085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87523"/>
                </a:lnTo>
                <a:lnTo>
                  <a:pt x="8930" y="196453"/>
                </a:lnTo>
                <a:lnTo>
                  <a:pt x="8930" y="214312"/>
                </a:lnTo>
                <a:lnTo>
                  <a:pt x="0" y="232171"/>
                </a:lnTo>
                <a:lnTo>
                  <a:pt x="0" y="241101"/>
                </a:lnTo>
                <a:lnTo>
                  <a:pt x="0" y="258960"/>
                </a:lnTo>
                <a:lnTo>
                  <a:pt x="0" y="267890"/>
                </a:lnTo>
                <a:lnTo>
                  <a:pt x="0" y="276820"/>
                </a:lnTo>
                <a:lnTo>
                  <a:pt x="0" y="276820"/>
                </a:lnTo>
                <a:lnTo>
                  <a:pt x="0" y="285750"/>
                </a:lnTo>
                <a:lnTo>
                  <a:pt x="0" y="294679"/>
                </a:lnTo>
                <a:lnTo>
                  <a:pt x="0" y="29467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07156" y="5518547"/>
            <a:ext cx="151806" cy="133946"/>
          </a:xfrm>
          <a:custGeom>
            <a:avLst/>
            <a:gdLst/>
            <a:ahLst/>
            <a:cxnLst/>
            <a:rect l="0" t="0" r="0" b="0"/>
            <a:pathLst>
              <a:path w="151806" h="13394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8930"/>
                </a:lnTo>
                <a:lnTo>
                  <a:pt x="89297" y="8930"/>
                </a:lnTo>
                <a:lnTo>
                  <a:pt x="98227" y="17859"/>
                </a:lnTo>
                <a:lnTo>
                  <a:pt x="107156" y="26789"/>
                </a:lnTo>
                <a:lnTo>
                  <a:pt x="116086" y="26789"/>
                </a:lnTo>
                <a:lnTo>
                  <a:pt x="125016" y="35719"/>
                </a:lnTo>
                <a:lnTo>
                  <a:pt x="133946" y="44648"/>
                </a:lnTo>
                <a:lnTo>
                  <a:pt x="142875" y="53578"/>
                </a:lnTo>
                <a:lnTo>
                  <a:pt x="142875" y="62507"/>
                </a:lnTo>
                <a:lnTo>
                  <a:pt x="151805" y="71437"/>
                </a:lnTo>
                <a:lnTo>
                  <a:pt x="151805" y="80367"/>
                </a:lnTo>
                <a:lnTo>
                  <a:pt x="151805" y="80367"/>
                </a:lnTo>
                <a:lnTo>
                  <a:pt x="142875" y="89296"/>
                </a:lnTo>
                <a:lnTo>
                  <a:pt x="142875" y="98226"/>
                </a:lnTo>
                <a:lnTo>
                  <a:pt x="133946" y="107156"/>
                </a:lnTo>
                <a:lnTo>
                  <a:pt x="133946" y="107156"/>
                </a:lnTo>
                <a:lnTo>
                  <a:pt x="125016" y="116085"/>
                </a:lnTo>
                <a:lnTo>
                  <a:pt x="116086" y="125015"/>
                </a:lnTo>
                <a:lnTo>
                  <a:pt x="116086" y="125015"/>
                </a:lnTo>
                <a:lnTo>
                  <a:pt x="107156" y="125015"/>
                </a:lnTo>
                <a:lnTo>
                  <a:pt x="98227" y="125015"/>
                </a:lnTo>
                <a:lnTo>
                  <a:pt x="89297" y="133945"/>
                </a:lnTo>
                <a:lnTo>
                  <a:pt x="80367" y="125015"/>
                </a:lnTo>
                <a:lnTo>
                  <a:pt x="71438" y="125015"/>
                </a:lnTo>
                <a:lnTo>
                  <a:pt x="62508" y="125015"/>
                </a:lnTo>
                <a:lnTo>
                  <a:pt x="62508" y="125015"/>
                </a:lnTo>
                <a:lnTo>
                  <a:pt x="53578" y="116085"/>
                </a:lnTo>
                <a:lnTo>
                  <a:pt x="44649" y="116085"/>
                </a:lnTo>
                <a:lnTo>
                  <a:pt x="35719" y="116085"/>
                </a:lnTo>
                <a:lnTo>
                  <a:pt x="35719" y="107156"/>
                </a:lnTo>
                <a:lnTo>
                  <a:pt x="26789" y="107156"/>
                </a:lnTo>
                <a:lnTo>
                  <a:pt x="17860" y="107156"/>
                </a:lnTo>
                <a:lnTo>
                  <a:pt x="17860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76820" y="5500688"/>
            <a:ext cx="98228" cy="151805"/>
          </a:xfrm>
          <a:custGeom>
            <a:avLst/>
            <a:gdLst/>
            <a:ahLst/>
            <a:cxnLst/>
            <a:rect l="0" t="0" r="0" b="0"/>
            <a:pathLst>
              <a:path w="98228" h="151805">
                <a:moveTo>
                  <a:pt x="8930" y="53578"/>
                </a:moveTo>
                <a:lnTo>
                  <a:pt x="8930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0366"/>
                </a:lnTo>
                <a:lnTo>
                  <a:pt x="8930" y="89296"/>
                </a:lnTo>
                <a:lnTo>
                  <a:pt x="8930" y="89296"/>
                </a:lnTo>
                <a:lnTo>
                  <a:pt x="8930" y="98226"/>
                </a:lnTo>
                <a:lnTo>
                  <a:pt x="8930" y="107155"/>
                </a:lnTo>
                <a:lnTo>
                  <a:pt x="8930" y="116085"/>
                </a:lnTo>
                <a:lnTo>
                  <a:pt x="8930" y="125015"/>
                </a:lnTo>
                <a:lnTo>
                  <a:pt x="8930" y="133944"/>
                </a:lnTo>
                <a:lnTo>
                  <a:pt x="8930" y="142874"/>
                </a:lnTo>
                <a:lnTo>
                  <a:pt x="8930" y="142874"/>
                </a:lnTo>
                <a:lnTo>
                  <a:pt x="8930" y="142874"/>
                </a:lnTo>
                <a:lnTo>
                  <a:pt x="8930" y="151804"/>
                </a:lnTo>
                <a:lnTo>
                  <a:pt x="8930" y="151804"/>
                </a:lnTo>
                <a:lnTo>
                  <a:pt x="8930" y="151804"/>
                </a:lnTo>
                <a:lnTo>
                  <a:pt x="8930" y="151804"/>
                </a:lnTo>
                <a:lnTo>
                  <a:pt x="8930" y="151804"/>
                </a:lnTo>
                <a:lnTo>
                  <a:pt x="8930" y="151804"/>
                </a:lnTo>
                <a:lnTo>
                  <a:pt x="0" y="142874"/>
                </a:lnTo>
                <a:lnTo>
                  <a:pt x="0" y="142874"/>
                </a:lnTo>
                <a:lnTo>
                  <a:pt x="0" y="133944"/>
                </a:lnTo>
                <a:lnTo>
                  <a:pt x="0" y="125015"/>
                </a:lnTo>
                <a:lnTo>
                  <a:pt x="0" y="116085"/>
                </a:lnTo>
                <a:lnTo>
                  <a:pt x="0" y="107155"/>
                </a:lnTo>
                <a:lnTo>
                  <a:pt x="0" y="98226"/>
                </a:lnTo>
                <a:lnTo>
                  <a:pt x="0" y="89296"/>
                </a:lnTo>
                <a:lnTo>
                  <a:pt x="0" y="80366"/>
                </a:lnTo>
                <a:lnTo>
                  <a:pt x="0" y="71437"/>
                </a:lnTo>
                <a:lnTo>
                  <a:pt x="0" y="62507"/>
                </a:lnTo>
                <a:lnTo>
                  <a:pt x="0" y="53578"/>
                </a:lnTo>
                <a:lnTo>
                  <a:pt x="0" y="44648"/>
                </a:lnTo>
                <a:lnTo>
                  <a:pt x="0" y="35718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8929"/>
                </a:lnTo>
                <a:lnTo>
                  <a:pt x="62508" y="8929"/>
                </a:lnTo>
                <a:lnTo>
                  <a:pt x="71438" y="8929"/>
                </a:lnTo>
                <a:lnTo>
                  <a:pt x="80367" y="8929"/>
                </a:lnTo>
                <a:lnTo>
                  <a:pt x="98227" y="17859"/>
                </a:lnTo>
                <a:lnTo>
                  <a:pt x="98227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39328" y="5491758"/>
            <a:ext cx="125017" cy="187524"/>
          </a:xfrm>
          <a:custGeom>
            <a:avLst/>
            <a:gdLst/>
            <a:ahLst/>
            <a:cxnLst/>
            <a:rect l="0" t="0" r="0" b="0"/>
            <a:pathLst>
              <a:path w="125017" h="187524">
                <a:moveTo>
                  <a:pt x="80367" y="26789"/>
                </a:moveTo>
                <a:lnTo>
                  <a:pt x="80367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62508" y="26789"/>
                </a:lnTo>
                <a:lnTo>
                  <a:pt x="53578" y="26789"/>
                </a:lnTo>
                <a:lnTo>
                  <a:pt x="53578" y="35719"/>
                </a:lnTo>
                <a:lnTo>
                  <a:pt x="44649" y="35719"/>
                </a:lnTo>
                <a:lnTo>
                  <a:pt x="44649" y="44648"/>
                </a:lnTo>
                <a:lnTo>
                  <a:pt x="35719" y="53578"/>
                </a:lnTo>
                <a:lnTo>
                  <a:pt x="26789" y="53578"/>
                </a:lnTo>
                <a:lnTo>
                  <a:pt x="17859" y="62508"/>
                </a:lnTo>
                <a:lnTo>
                  <a:pt x="17859" y="71437"/>
                </a:lnTo>
                <a:lnTo>
                  <a:pt x="893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5"/>
                </a:lnTo>
                <a:lnTo>
                  <a:pt x="0" y="125015"/>
                </a:lnTo>
                <a:lnTo>
                  <a:pt x="0" y="133945"/>
                </a:lnTo>
                <a:lnTo>
                  <a:pt x="0" y="151804"/>
                </a:lnTo>
                <a:lnTo>
                  <a:pt x="8930" y="160734"/>
                </a:lnTo>
                <a:lnTo>
                  <a:pt x="8930" y="169663"/>
                </a:lnTo>
                <a:lnTo>
                  <a:pt x="17859" y="169663"/>
                </a:lnTo>
                <a:lnTo>
                  <a:pt x="26789" y="178593"/>
                </a:lnTo>
                <a:lnTo>
                  <a:pt x="35719" y="187523"/>
                </a:lnTo>
                <a:lnTo>
                  <a:pt x="44649" y="187523"/>
                </a:lnTo>
                <a:lnTo>
                  <a:pt x="53578" y="187523"/>
                </a:lnTo>
                <a:lnTo>
                  <a:pt x="62508" y="187523"/>
                </a:lnTo>
                <a:lnTo>
                  <a:pt x="71438" y="187523"/>
                </a:lnTo>
                <a:lnTo>
                  <a:pt x="80367" y="178593"/>
                </a:lnTo>
                <a:lnTo>
                  <a:pt x="89297" y="178593"/>
                </a:lnTo>
                <a:lnTo>
                  <a:pt x="98227" y="169663"/>
                </a:lnTo>
                <a:lnTo>
                  <a:pt x="107156" y="160734"/>
                </a:lnTo>
                <a:lnTo>
                  <a:pt x="116086" y="151804"/>
                </a:lnTo>
                <a:lnTo>
                  <a:pt x="116086" y="133945"/>
                </a:lnTo>
                <a:lnTo>
                  <a:pt x="125016" y="125015"/>
                </a:lnTo>
                <a:lnTo>
                  <a:pt x="125016" y="116085"/>
                </a:lnTo>
                <a:lnTo>
                  <a:pt x="125016" y="107156"/>
                </a:lnTo>
                <a:lnTo>
                  <a:pt x="125016" y="89296"/>
                </a:lnTo>
                <a:lnTo>
                  <a:pt x="125016" y="80367"/>
                </a:lnTo>
                <a:lnTo>
                  <a:pt x="125016" y="71437"/>
                </a:lnTo>
                <a:lnTo>
                  <a:pt x="116086" y="53578"/>
                </a:lnTo>
                <a:lnTo>
                  <a:pt x="116086" y="44648"/>
                </a:lnTo>
                <a:lnTo>
                  <a:pt x="107156" y="35719"/>
                </a:lnTo>
                <a:lnTo>
                  <a:pt x="98227" y="26789"/>
                </a:lnTo>
                <a:lnTo>
                  <a:pt x="89297" y="26789"/>
                </a:lnTo>
                <a:lnTo>
                  <a:pt x="89297" y="17859"/>
                </a:lnTo>
                <a:lnTo>
                  <a:pt x="80367" y="8930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00062" y="5375672"/>
            <a:ext cx="35720" cy="312540"/>
          </a:xfrm>
          <a:custGeom>
            <a:avLst/>
            <a:gdLst/>
            <a:ahLst/>
            <a:cxnLst/>
            <a:rect l="0" t="0" r="0" b="0"/>
            <a:pathLst>
              <a:path w="35720" h="312540">
                <a:moveTo>
                  <a:pt x="35719" y="0"/>
                </a:moveTo>
                <a:lnTo>
                  <a:pt x="35719" y="0"/>
                </a:lnTo>
                <a:lnTo>
                  <a:pt x="26790" y="8930"/>
                </a:lnTo>
                <a:lnTo>
                  <a:pt x="35719" y="17859"/>
                </a:lnTo>
                <a:lnTo>
                  <a:pt x="35719" y="26789"/>
                </a:lnTo>
                <a:lnTo>
                  <a:pt x="35719" y="35719"/>
                </a:lnTo>
                <a:lnTo>
                  <a:pt x="35719" y="44648"/>
                </a:lnTo>
                <a:lnTo>
                  <a:pt x="35719" y="62508"/>
                </a:lnTo>
                <a:lnTo>
                  <a:pt x="26790" y="71437"/>
                </a:lnTo>
                <a:lnTo>
                  <a:pt x="26790" y="89297"/>
                </a:lnTo>
                <a:lnTo>
                  <a:pt x="26790" y="98226"/>
                </a:lnTo>
                <a:lnTo>
                  <a:pt x="26790" y="116086"/>
                </a:lnTo>
                <a:lnTo>
                  <a:pt x="26790" y="133945"/>
                </a:lnTo>
                <a:lnTo>
                  <a:pt x="17860" y="151805"/>
                </a:lnTo>
                <a:lnTo>
                  <a:pt x="17860" y="169664"/>
                </a:lnTo>
                <a:lnTo>
                  <a:pt x="17860" y="187523"/>
                </a:lnTo>
                <a:lnTo>
                  <a:pt x="8930" y="205382"/>
                </a:lnTo>
                <a:lnTo>
                  <a:pt x="8930" y="223242"/>
                </a:lnTo>
                <a:lnTo>
                  <a:pt x="8930" y="241101"/>
                </a:lnTo>
                <a:lnTo>
                  <a:pt x="0" y="258960"/>
                </a:lnTo>
                <a:lnTo>
                  <a:pt x="0" y="267890"/>
                </a:lnTo>
                <a:lnTo>
                  <a:pt x="0" y="276820"/>
                </a:lnTo>
                <a:lnTo>
                  <a:pt x="0" y="294679"/>
                </a:lnTo>
                <a:lnTo>
                  <a:pt x="0" y="303609"/>
                </a:lnTo>
                <a:lnTo>
                  <a:pt x="0" y="303609"/>
                </a:lnTo>
                <a:lnTo>
                  <a:pt x="0" y="312539"/>
                </a:lnTo>
                <a:lnTo>
                  <a:pt x="0" y="312539"/>
                </a:lnTo>
                <a:lnTo>
                  <a:pt x="0" y="31253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46484" y="5491758"/>
            <a:ext cx="151806" cy="35720"/>
          </a:xfrm>
          <a:custGeom>
            <a:avLst/>
            <a:gdLst/>
            <a:ahLst/>
            <a:cxnLst/>
            <a:rect l="0" t="0" r="0" b="0"/>
            <a:pathLst>
              <a:path w="151806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17859"/>
                </a:lnTo>
                <a:lnTo>
                  <a:pt x="62508" y="17859"/>
                </a:lnTo>
                <a:lnTo>
                  <a:pt x="71438" y="17859"/>
                </a:lnTo>
                <a:lnTo>
                  <a:pt x="89297" y="17859"/>
                </a:lnTo>
                <a:lnTo>
                  <a:pt x="98227" y="26789"/>
                </a:lnTo>
                <a:lnTo>
                  <a:pt x="116086" y="26789"/>
                </a:lnTo>
                <a:lnTo>
                  <a:pt x="125016" y="26789"/>
                </a:lnTo>
                <a:lnTo>
                  <a:pt x="133946" y="26789"/>
                </a:lnTo>
                <a:lnTo>
                  <a:pt x="151805" y="35719"/>
                </a:lnTo>
                <a:lnTo>
                  <a:pt x="151805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71500" y="5509617"/>
            <a:ext cx="116087" cy="151805"/>
          </a:xfrm>
          <a:custGeom>
            <a:avLst/>
            <a:gdLst/>
            <a:ahLst/>
            <a:cxnLst/>
            <a:rect l="0" t="0" r="0" b="0"/>
            <a:pathLst>
              <a:path w="116087" h="151805">
                <a:moveTo>
                  <a:pt x="8930" y="53578"/>
                </a:moveTo>
                <a:lnTo>
                  <a:pt x="893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17859" y="71437"/>
                </a:lnTo>
                <a:lnTo>
                  <a:pt x="17859" y="71437"/>
                </a:lnTo>
                <a:lnTo>
                  <a:pt x="26789" y="71437"/>
                </a:lnTo>
                <a:lnTo>
                  <a:pt x="35719" y="80367"/>
                </a:lnTo>
                <a:lnTo>
                  <a:pt x="35719" y="71437"/>
                </a:lnTo>
                <a:lnTo>
                  <a:pt x="44648" y="71437"/>
                </a:lnTo>
                <a:lnTo>
                  <a:pt x="53578" y="71437"/>
                </a:lnTo>
                <a:lnTo>
                  <a:pt x="62508" y="71437"/>
                </a:lnTo>
                <a:lnTo>
                  <a:pt x="71438" y="71437"/>
                </a:lnTo>
                <a:lnTo>
                  <a:pt x="80367" y="71437"/>
                </a:lnTo>
                <a:lnTo>
                  <a:pt x="80367" y="62508"/>
                </a:lnTo>
                <a:lnTo>
                  <a:pt x="89297" y="62508"/>
                </a:lnTo>
                <a:lnTo>
                  <a:pt x="98227" y="62508"/>
                </a:lnTo>
                <a:lnTo>
                  <a:pt x="98227" y="53578"/>
                </a:lnTo>
                <a:lnTo>
                  <a:pt x="107156" y="44649"/>
                </a:lnTo>
                <a:lnTo>
                  <a:pt x="107156" y="44649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17860"/>
                </a:lnTo>
                <a:lnTo>
                  <a:pt x="116086" y="1786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17859" y="125015"/>
                </a:lnTo>
                <a:lnTo>
                  <a:pt x="26789" y="133945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8" y="151804"/>
                </a:lnTo>
                <a:lnTo>
                  <a:pt x="62508" y="151804"/>
                </a:lnTo>
                <a:lnTo>
                  <a:pt x="71438" y="151804"/>
                </a:lnTo>
                <a:lnTo>
                  <a:pt x="89297" y="151804"/>
                </a:lnTo>
                <a:lnTo>
                  <a:pt x="89297" y="1518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759023" y="5536406"/>
            <a:ext cx="1" cy="142876"/>
          </a:xfrm>
          <a:custGeom>
            <a:avLst/>
            <a:gdLst/>
            <a:ahLst/>
            <a:cxnLst/>
            <a:rect l="0" t="0" r="0" b="0"/>
            <a:pathLst>
              <a:path w="1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32234" y="540246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812602" y="5509617"/>
            <a:ext cx="116086" cy="187524"/>
          </a:xfrm>
          <a:custGeom>
            <a:avLst/>
            <a:gdLst/>
            <a:ahLst/>
            <a:cxnLst/>
            <a:rect l="0" t="0" r="0" b="0"/>
            <a:pathLst>
              <a:path w="116086" h="187524">
                <a:moveTo>
                  <a:pt x="8929" y="26789"/>
                </a:moveTo>
                <a:lnTo>
                  <a:pt x="8929" y="2678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98226"/>
                </a:lnTo>
                <a:lnTo>
                  <a:pt x="8929" y="107156"/>
                </a:lnTo>
                <a:lnTo>
                  <a:pt x="8929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51804"/>
                </a:lnTo>
                <a:lnTo>
                  <a:pt x="0" y="151804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0" y="116086"/>
                </a:lnTo>
                <a:lnTo>
                  <a:pt x="0" y="107156"/>
                </a:lnTo>
                <a:lnTo>
                  <a:pt x="0" y="98226"/>
                </a:lnTo>
                <a:lnTo>
                  <a:pt x="0" y="89297"/>
                </a:lnTo>
                <a:lnTo>
                  <a:pt x="0" y="71437"/>
                </a:lnTo>
                <a:lnTo>
                  <a:pt x="0" y="62508"/>
                </a:lnTo>
                <a:lnTo>
                  <a:pt x="8929" y="53578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8930"/>
                </a:lnTo>
                <a:lnTo>
                  <a:pt x="80367" y="17860"/>
                </a:lnTo>
                <a:lnTo>
                  <a:pt x="89296" y="26789"/>
                </a:lnTo>
                <a:lnTo>
                  <a:pt x="98226" y="35719"/>
                </a:lnTo>
                <a:lnTo>
                  <a:pt x="98226" y="44649"/>
                </a:lnTo>
                <a:lnTo>
                  <a:pt x="107156" y="62508"/>
                </a:lnTo>
                <a:lnTo>
                  <a:pt x="107156" y="71437"/>
                </a:lnTo>
                <a:lnTo>
                  <a:pt x="107156" y="89297"/>
                </a:lnTo>
                <a:lnTo>
                  <a:pt x="107156" y="107156"/>
                </a:lnTo>
                <a:lnTo>
                  <a:pt x="116085" y="125015"/>
                </a:lnTo>
                <a:lnTo>
                  <a:pt x="107156" y="133945"/>
                </a:lnTo>
                <a:lnTo>
                  <a:pt x="107156" y="142875"/>
                </a:lnTo>
                <a:lnTo>
                  <a:pt x="107156" y="160734"/>
                </a:lnTo>
                <a:lnTo>
                  <a:pt x="107156" y="169664"/>
                </a:lnTo>
                <a:lnTo>
                  <a:pt x="107156" y="178594"/>
                </a:lnTo>
                <a:lnTo>
                  <a:pt x="107156" y="178594"/>
                </a:lnTo>
                <a:lnTo>
                  <a:pt x="98226" y="187523"/>
                </a:lnTo>
                <a:lnTo>
                  <a:pt x="98226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696516" y="5411391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17859" y="8929"/>
                </a:lnTo>
                <a:lnTo>
                  <a:pt x="17859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946547" y="5393531"/>
            <a:ext cx="151805" cy="437556"/>
          </a:xfrm>
          <a:custGeom>
            <a:avLst/>
            <a:gdLst/>
            <a:ahLst/>
            <a:cxnLst/>
            <a:rect l="0" t="0" r="0" b="0"/>
            <a:pathLst>
              <a:path w="151805" h="437556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8" y="44649"/>
                </a:lnTo>
                <a:lnTo>
                  <a:pt x="62508" y="53578"/>
                </a:lnTo>
                <a:lnTo>
                  <a:pt x="71437" y="71438"/>
                </a:lnTo>
                <a:lnTo>
                  <a:pt x="80367" y="89297"/>
                </a:lnTo>
                <a:lnTo>
                  <a:pt x="98226" y="107157"/>
                </a:lnTo>
                <a:lnTo>
                  <a:pt x="107156" y="125016"/>
                </a:lnTo>
                <a:lnTo>
                  <a:pt x="125015" y="151805"/>
                </a:lnTo>
                <a:lnTo>
                  <a:pt x="133945" y="178594"/>
                </a:lnTo>
                <a:lnTo>
                  <a:pt x="142875" y="196453"/>
                </a:lnTo>
                <a:lnTo>
                  <a:pt x="142875" y="223242"/>
                </a:lnTo>
                <a:lnTo>
                  <a:pt x="151804" y="250031"/>
                </a:lnTo>
                <a:lnTo>
                  <a:pt x="151804" y="276820"/>
                </a:lnTo>
                <a:lnTo>
                  <a:pt x="151804" y="303609"/>
                </a:lnTo>
                <a:lnTo>
                  <a:pt x="142875" y="330398"/>
                </a:lnTo>
                <a:lnTo>
                  <a:pt x="142875" y="357187"/>
                </a:lnTo>
                <a:lnTo>
                  <a:pt x="125015" y="375047"/>
                </a:lnTo>
                <a:lnTo>
                  <a:pt x="116086" y="392906"/>
                </a:lnTo>
                <a:lnTo>
                  <a:pt x="98226" y="410765"/>
                </a:lnTo>
                <a:lnTo>
                  <a:pt x="80367" y="419695"/>
                </a:lnTo>
                <a:lnTo>
                  <a:pt x="62508" y="437555"/>
                </a:lnTo>
                <a:lnTo>
                  <a:pt x="62508" y="43755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6789" y="4536281"/>
            <a:ext cx="80368" cy="294681"/>
          </a:xfrm>
          <a:custGeom>
            <a:avLst/>
            <a:gdLst/>
            <a:ahLst/>
            <a:cxnLst/>
            <a:rect l="0" t="0" r="0" b="0"/>
            <a:pathLst>
              <a:path w="80368" h="294681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8930"/>
                </a:lnTo>
                <a:lnTo>
                  <a:pt x="62508" y="17859"/>
                </a:lnTo>
                <a:lnTo>
                  <a:pt x="62508" y="17859"/>
                </a:lnTo>
                <a:lnTo>
                  <a:pt x="53578" y="17859"/>
                </a:lnTo>
                <a:lnTo>
                  <a:pt x="53578" y="26789"/>
                </a:lnTo>
                <a:lnTo>
                  <a:pt x="44648" y="26789"/>
                </a:lnTo>
                <a:lnTo>
                  <a:pt x="44648" y="35719"/>
                </a:lnTo>
                <a:lnTo>
                  <a:pt x="44648" y="44648"/>
                </a:lnTo>
                <a:lnTo>
                  <a:pt x="35719" y="44648"/>
                </a:lnTo>
                <a:lnTo>
                  <a:pt x="35719" y="5357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71437"/>
                </a:lnTo>
                <a:lnTo>
                  <a:pt x="17859" y="80367"/>
                </a:lnTo>
                <a:lnTo>
                  <a:pt x="17859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0" y="232172"/>
                </a:lnTo>
                <a:lnTo>
                  <a:pt x="8930" y="241101"/>
                </a:lnTo>
                <a:lnTo>
                  <a:pt x="8930" y="250031"/>
                </a:lnTo>
                <a:lnTo>
                  <a:pt x="17859" y="258961"/>
                </a:lnTo>
                <a:lnTo>
                  <a:pt x="17859" y="267890"/>
                </a:lnTo>
                <a:lnTo>
                  <a:pt x="26789" y="276820"/>
                </a:lnTo>
                <a:lnTo>
                  <a:pt x="26789" y="276820"/>
                </a:lnTo>
                <a:lnTo>
                  <a:pt x="35719" y="285750"/>
                </a:lnTo>
                <a:lnTo>
                  <a:pt x="35719" y="294680"/>
                </a:lnTo>
                <a:lnTo>
                  <a:pt x="35719" y="2946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89297" y="4536281"/>
            <a:ext cx="98227" cy="214313"/>
          </a:xfrm>
          <a:custGeom>
            <a:avLst/>
            <a:gdLst/>
            <a:ahLst/>
            <a:cxnLst/>
            <a:rect l="0" t="0" r="0" b="0"/>
            <a:pathLst>
              <a:path w="98227" h="214313">
                <a:moveTo>
                  <a:pt x="89297" y="133945"/>
                </a:moveTo>
                <a:lnTo>
                  <a:pt x="89297" y="133945"/>
                </a:lnTo>
                <a:lnTo>
                  <a:pt x="80367" y="133945"/>
                </a:lnTo>
                <a:lnTo>
                  <a:pt x="80367" y="125015"/>
                </a:lnTo>
                <a:lnTo>
                  <a:pt x="80367" y="125015"/>
                </a:lnTo>
                <a:lnTo>
                  <a:pt x="80367" y="125015"/>
                </a:lnTo>
                <a:lnTo>
                  <a:pt x="80367" y="116086"/>
                </a:lnTo>
                <a:lnTo>
                  <a:pt x="80367" y="116086"/>
                </a:lnTo>
                <a:lnTo>
                  <a:pt x="80367" y="116086"/>
                </a:lnTo>
                <a:lnTo>
                  <a:pt x="80367" y="107156"/>
                </a:lnTo>
                <a:lnTo>
                  <a:pt x="71437" y="107156"/>
                </a:lnTo>
                <a:lnTo>
                  <a:pt x="71437" y="107156"/>
                </a:lnTo>
                <a:lnTo>
                  <a:pt x="71437" y="98226"/>
                </a:lnTo>
                <a:lnTo>
                  <a:pt x="62508" y="98226"/>
                </a:lnTo>
                <a:lnTo>
                  <a:pt x="62508" y="98226"/>
                </a:lnTo>
                <a:lnTo>
                  <a:pt x="53578" y="98226"/>
                </a:lnTo>
                <a:lnTo>
                  <a:pt x="53578" y="98226"/>
                </a:lnTo>
                <a:lnTo>
                  <a:pt x="44648" y="98226"/>
                </a:lnTo>
                <a:lnTo>
                  <a:pt x="44648" y="107156"/>
                </a:lnTo>
                <a:lnTo>
                  <a:pt x="35719" y="107156"/>
                </a:lnTo>
                <a:lnTo>
                  <a:pt x="35719" y="10715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25015"/>
                </a:lnTo>
                <a:lnTo>
                  <a:pt x="17859" y="125015"/>
                </a:lnTo>
                <a:lnTo>
                  <a:pt x="17859" y="133945"/>
                </a:lnTo>
                <a:lnTo>
                  <a:pt x="17859" y="133945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60734"/>
                </a:lnTo>
                <a:lnTo>
                  <a:pt x="0" y="16966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0" y="18752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205383"/>
                </a:lnTo>
                <a:lnTo>
                  <a:pt x="8930" y="205383"/>
                </a:lnTo>
                <a:lnTo>
                  <a:pt x="17859" y="205383"/>
                </a:lnTo>
                <a:lnTo>
                  <a:pt x="17859" y="214312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14312"/>
                </a:lnTo>
                <a:lnTo>
                  <a:pt x="35719" y="214312"/>
                </a:lnTo>
                <a:lnTo>
                  <a:pt x="44648" y="205383"/>
                </a:lnTo>
                <a:lnTo>
                  <a:pt x="44648" y="205383"/>
                </a:lnTo>
                <a:lnTo>
                  <a:pt x="53578" y="205383"/>
                </a:lnTo>
                <a:lnTo>
                  <a:pt x="53578" y="196453"/>
                </a:lnTo>
                <a:lnTo>
                  <a:pt x="53578" y="187523"/>
                </a:lnTo>
                <a:lnTo>
                  <a:pt x="62508" y="178594"/>
                </a:lnTo>
                <a:lnTo>
                  <a:pt x="62508" y="178594"/>
                </a:lnTo>
                <a:lnTo>
                  <a:pt x="62508" y="169664"/>
                </a:lnTo>
                <a:lnTo>
                  <a:pt x="71437" y="160734"/>
                </a:lnTo>
                <a:lnTo>
                  <a:pt x="71437" y="151805"/>
                </a:lnTo>
                <a:lnTo>
                  <a:pt x="80367" y="142875"/>
                </a:lnTo>
                <a:lnTo>
                  <a:pt x="80367" y="133945"/>
                </a:lnTo>
                <a:lnTo>
                  <a:pt x="80367" y="125015"/>
                </a:lnTo>
                <a:lnTo>
                  <a:pt x="80367" y="116086"/>
                </a:lnTo>
                <a:lnTo>
                  <a:pt x="89297" y="107156"/>
                </a:lnTo>
                <a:lnTo>
                  <a:pt x="89297" y="98226"/>
                </a:lnTo>
                <a:lnTo>
                  <a:pt x="89297" y="89297"/>
                </a:lnTo>
                <a:lnTo>
                  <a:pt x="89297" y="80367"/>
                </a:lnTo>
                <a:lnTo>
                  <a:pt x="89297" y="71437"/>
                </a:lnTo>
                <a:lnTo>
                  <a:pt x="89297" y="71437"/>
                </a:lnTo>
                <a:lnTo>
                  <a:pt x="89297" y="62508"/>
                </a:lnTo>
                <a:lnTo>
                  <a:pt x="89297" y="53578"/>
                </a:lnTo>
                <a:lnTo>
                  <a:pt x="89297" y="44648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17859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89297" y="8930"/>
                </a:lnTo>
                <a:lnTo>
                  <a:pt x="89297" y="17859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44648"/>
                </a:lnTo>
                <a:lnTo>
                  <a:pt x="89297" y="53578"/>
                </a:lnTo>
                <a:lnTo>
                  <a:pt x="80367" y="62508"/>
                </a:lnTo>
                <a:lnTo>
                  <a:pt x="80367" y="71437"/>
                </a:lnTo>
                <a:lnTo>
                  <a:pt x="80367" y="80367"/>
                </a:lnTo>
                <a:lnTo>
                  <a:pt x="80367" y="89297"/>
                </a:lnTo>
                <a:lnTo>
                  <a:pt x="89297" y="107156"/>
                </a:lnTo>
                <a:lnTo>
                  <a:pt x="80367" y="116086"/>
                </a:lnTo>
                <a:lnTo>
                  <a:pt x="80367" y="125015"/>
                </a:lnTo>
                <a:lnTo>
                  <a:pt x="80367" y="142875"/>
                </a:lnTo>
                <a:lnTo>
                  <a:pt x="89297" y="151805"/>
                </a:lnTo>
                <a:lnTo>
                  <a:pt x="89297" y="160734"/>
                </a:lnTo>
                <a:lnTo>
                  <a:pt x="89297" y="169664"/>
                </a:lnTo>
                <a:lnTo>
                  <a:pt x="89297" y="178594"/>
                </a:lnTo>
                <a:lnTo>
                  <a:pt x="89297" y="187523"/>
                </a:lnTo>
                <a:lnTo>
                  <a:pt x="89297" y="196453"/>
                </a:lnTo>
                <a:lnTo>
                  <a:pt x="89297" y="205383"/>
                </a:lnTo>
                <a:lnTo>
                  <a:pt x="98226" y="214312"/>
                </a:lnTo>
                <a:lnTo>
                  <a:pt x="98226" y="2143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223242" y="4652367"/>
            <a:ext cx="8931" cy="107157"/>
          </a:xfrm>
          <a:custGeom>
            <a:avLst/>
            <a:gdLst/>
            <a:ahLst/>
            <a:cxnLst/>
            <a:rect l="0" t="0" r="0" b="0"/>
            <a:pathLst>
              <a:path w="8931" h="107157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23242" y="4572000"/>
            <a:ext cx="1" cy="26790"/>
          </a:xfrm>
          <a:custGeom>
            <a:avLst/>
            <a:gdLst/>
            <a:ahLst/>
            <a:cxnLst/>
            <a:rect l="0" t="0" r="0" b="0"/>
            <a:pathLst>
              <a:path w="1" h="26790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94680" y="4616648"/>
            <a:ext cx="98227" cy="160735"/>
          </a:xfrm>
          <a:custGeom>
            <a:avLst/>
            <a:gdLst/>
            <a:ahLst/>
            <a:cxnLst/>
            <a:rect l="0" t="0" r="0" b="0"/>
            <a:pathLst>
              <a:path w="98227" h="160735">
                <a:moveTo>
                  <a:pt x="98226" y="26789"/>
                </a:moveTo>
                <a:lnTo>
                  <a:pt x="89297" y="17859"/>
                </a:lnTo>
                <a:lnTo>
                  <a:pt x="89297" y="17859"/>
                </a:lnTo>
                <a:lnTo>
                  <a:pt x="8929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2678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44648"/>
                </a:lnTo>
                <a:lnTo>
                  <a:pt x="17859" y="53578"/>
                </a:lnTo>
                <a:lnTo>
                  <a:pt x="17859" y="62508"/>
                </a:lnTo>
                <a:lnTo>
                  <a:pt x="26789" y="71438"/>
                </a:lnTo>
                <a:lnTo>
                  <a:pt x="35718" y="71438"/>
                </a:lnTo>
                <a:lnTo>
                  <a:pt x="35718" y="80367"/>
                </a:lnTo>
                <a:lnTo>
                  <a:pt x="44648" y="89297"/>
                </a:lnTo>
                <a:lnTo>
                  <a:pt x="53578" y="98227"/>
                </a:lnTo>
                <a:lnTo>
                  <a:pt x="62507" y="107156"/>
                </a:lnTo>
                <a:lnTo>
                  <a:pt x="62507" y="116086"/>
                </a:lnTo>
                <a:lnTo>
                  <a:pt x="71437" y="125016"/>
                </a:lnTo>
                <a:lnTo>
                  <a:pt x="71437" y="125016"/>
                </a:lnTo>
                <a:lnTo>
                  <a:pt x="80367" y="133945"/>
                </a:lnTo>
                <a:lnTo>
                  <a:pt x="80367" y="133945"/>
                </a:lnTo>
                <a:lnTo>
                  <a:pt x="80367" y="142875"/>
                </a:lnTo>
                <a:lnTo>
                  <a:pt x="80367" y="151805"/>
                </a:lnTo>
                <a:lnTo>
                  <a:pt x="80367" y="151805"/>
                </a:lnTo>
                <a:lnTo>
                  <a:pt x="80367" y="151805"/>
                </a:lnTo>
                <a:lnTo>
                  <a:pt x="71437" y="151805"/>
                </a:lnTo>
                <a:lnTo>
                  <a:pt x="71437" y="160734"/>
                </a:lnTo>
                <a:lnTo>
                  <a:pt x="62507" y="160734"/>
                </a:lnTo>
                <a:lnTo>
                  <a:pt x="53578" y="160734"/>
                </a:lnTo>
                <a:lnTo>
                  <a:pt x="53578" y="151805"/>
                </a:lnTo>
                <a:lnTo>
                  <a:pt x="44648" y="151805"/>
                </a:lnTo>
                <a:lnTo>
                  <a:pt x="35718" y="151805"/>
                </a:lnTo>
                <a:lnTo>
                  <a:pt x="26789" y="151805"/>
                </a:lnTo>
                <a:lnTo>
                  <a:pt x="26789" y="142875"/>
                </a:lnTo>
                <a:lnTo>
                  <a:pt x="17859" y="142875"/>
                </a:lnTo>
                <a:lnTo>
                  <a:pt x="17859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01836" y="4634507"/>
            <a:ext cx="89298" cy="142876"/>
          </a:xfrm>
          <a:custGeom>
            <a:avLst/>
            <a:gdLst/>
            <a:ahLst/>
            <a:cxnLst/>
            <a:rect l="0" t="0" r="0" b="0"/>
            <a:pathLst>
              <a:path w="89298" h="142876">
                <a:moveTo>
                  <a:pt x="35719" y="71438"/>
                </a:moveTo>
                <a:lnTo>
                  <a:pt x="35719" y="71438"/>
                </a:lnTo>
                <a:lnTo>
                  <a:pt x="44648" y="71438"/>
                </a:lnTo>
                <a:lnTo>
                  <a:pt x="35719" y="71438"/>
                </a:lnTo>
                <a:lnTo>
                  <a:pt x="44648" y="71438"/>
                </a:lnTo>
                <a:lnTo>
                  <a:pt x="44648" y="80368"/>
                </a:lnTo>
                <a:lnTo>
                  <a:pt x="44648" y="80368"/>
                </a:lnTo>
                <a:lnTo>
                  <a:pt x="53578" y="80368"/>
                </a:lnTo>
                <a:lnTo>
                  <a:pt x="53578" y="80368"/>
                </a:lnTo>
                <a:lnTo>
                  <a:pt x="62508" y="80368"/>
                </a:lnTo>
                <a:lnTo>
                  <a:pt x="62508" y="80368"/>
                </a:lnTo>
                <a:lnTo>
                  <a:pt x="71437" y="71438"/>
                </a:lnTo>
                <a:lnTo>
                  <a:pt x="71437" y="71438"/>
                </a:lnTo>
                <a:lnTo>
                  <a:pt x="80367" y="71438"/>
                </a:lnTo>
                <a:lnTo>
                  <a:pt x="80367" y="62508"/>
                </a:lnTo>
                <a:lnTo>
                  <a:pt x="80367" y="62508"/>
                </a:lnTo>
                <a:lnTo>
                  <a:pt x="80367" y="53579"/>
                </a:lnTo>
                <a:lnTo>
                  <a:pt x="89297" y="53579"/>
                </a:lnTo>
                <a:lnTo>
                  <a:pt x="89297" y="53579"/>
                </a:lnTo>
                <a:lnTo>
                  <a:pt x="89297" y="44649"/>
                </a:lnTo>
                <a:lnTo>
                  <a:pt x="89297" y="44649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17860"/>
                </a:lnTo>
                <a:lnTo>
                  <a:pt x="80367" y="17860"/>
                </a:lnTo>
                <a:lnTo>
                  <a:pt x="80367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53579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17859" y="98227"/>
                </a:lnTo>
                <a:lnTo>
                  <a:pt x="17859" y="98227"/>
                </a:lnTo>
                <a:lnTo>
                  <a:pt x="26789" y="107157"/>
                </a:lnTo>
                <a:lnTo>
                  <a:pt x="35719" y="116086"/>
                </a:lnTo>
                <a:lnTo>
                  <a:pt x="35719" y="125016"/>
                </a:lnTo>
                <a:lnTo>
                  <a:pt x="44648" y="133946"/>
                </a:lnTo>
                <a:lnTo>
                  <a:pt x="53578" y="133946"/>
                </a:lnTo>
                <a:lnTo>
                  <a:pt x="71437" y="142875"/>
                </a:lnTo>
                <a:lnTo>
                  <a:pt x="71437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44711" y="4625578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98227" y="62508"/>
                </a:moveTo>
                <a:lnTo>
                  <a:pt x="98227" y="62508"/>
                </a:lnTo>
                <a:lnTo>
                  <a:pt x="98227" y="53578"/>
                </a:lnTo>
                <a:lnTo>
                  <a:pt x="98227" y="44648"/>
                </a:lnTo>
                <a:lnTo>
                  <a:pt x="98227" y="44648"/>
                </a:lnTo>
                <a:lnTo>
                  <a:pt x="98227" y="35718"/>
                </a:lnTo>
                <a:lnTo>
                  <a:pt x="98227" y="35718"/>
                </a:lnTo>
                <a:lnTo>
                  <a:pt x="9822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17859"/>
                </a:lnTo>
                <a:lnTo>
                  <a:pt x="8036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62508" y="17859"/>
                </a:lnTo>
                <a:lnTo>
                  <a:pt x="53578" y="17859"/>
                </a:lnTo>
                <a:lnTo>
                  <a:pt x="44648" y="26789"/>
                </a:lnTo>
                <a:lnTo>
                  <a:pt x="44648" y="26789"/>
                </a:lnTo>
                <a:lnTo>
                  <a:pt x="35719" y="35718"/>
                </a:lnTo>
                <a:lnTo>
                  <a:pt x="26789" y="35718"/>
                </a:lnTo>
                <a:lnTo>
                  <a:pt x="26789" y="44648"/>
                </a:lnTo>
                <a:lnTo>
                  <a:pt x="17859" y="53578"/>
                </a:lnTo>
                <a:lnTo>
                  <a:pt x="17859" y="6250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8930" y="125015"/>
                </a:lnTo>
                <a:lnTo>
                  <a:pt x="17859" y="125015"/>
                </a:lnTo>
                <a:lnTo>
                  <a:pt x="1785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35719" y="125015"/>
                </a:lnTo>
                <a:lnTo>
                  <a:pt x="35719" y="125015"/>
                </a:lnTo>
                <a:lnTo>
                  <a:pt x="44648" y="116086"/>
                </a:lnTo>
                <a:lnTo>
                  <a:pt x="44648" y="116086"/>
                </a:lnTo>
                <a:lnTo>
                  <a:pt x="53578" y="107156"/>
                </a:lnTo>
                <a:lnTo>
                  <a:pt x="53578" y="107156"/>
                </a:lnTo>
                <a:lnTo>
                  <a:pt x="62508" y="98226"/>
                </a:lnTo>
                <a:lnTo>
                  <a:pt x="62508" y="89297"/>
                </a:lnTo>
                <a:lnTo>
                  <a:pt x="71437" y="80367"/>
                </a:lnTo>
                <a:lnTo>
                  <a:pt x="71437" y="71437"/>
                </a:lnTo>
                <a:lnTo>
                  <a:pt x="71437" y="62508"/>
                </a:lnTo>
                <a:lnTo>
                  <a:pt x="80367" y="53578"/>
                </a:lnTo>
                <a:lnTo>
                  <a:pt x="80367" y="44648"/>
                </a:lnTo>
                <a:lnTo>
                  <a:pt x="80367" y="35718"/>
                </a:lnTo>
                <a:lnTo>
                  <a:pt x="80367" y="35718"/>
                </a:lnTo>
                <a:lnTo>
                  <a:pt x="80367" y="26789"/>
                </a:lnTo>
                <a:lnTo>
                  <a:pt x="80367" y="17859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35718"/>
                </a:lnTo>
                <a:lnTo>
                  <a:pt x="80367" y="44648"/>
                </a:lnTo>
                <a:lnTo>
                  <a:pt x="80367" y="53578"/>
                </a:lnTo>
                <a:lnTo>
                  <a:pt x="80367" y="62508"/>
                </a:lnTo>
                <a:lnTo>
                  <a:pt x="89297" y="71437"/>
                </a:lnTo>
                <a:lnTo>
                  <a:pt x="89297" y="80367"/>
                </a:lnTo>
                <a:lnTo>
                  <a:pt x="89297" y="89297"/>
                </a:lnTo>
                <a:lnTo>
                  <a:pt x="98227" y="98226"/>
                </a:lnTo>
                <a:lnTo>
                  <a:pt x="98227" y="107156"/>
                </a:lnTo>
                <a:lnTo>
                  <a:pt x="98227" y="116086"/>
                </a:lnTo>
                <a:lnTo>
                  <a:pt x="107156" y="125015"/>
                </a:lnTo>
                <a:lnTo>
                  <a:pt x="107156" y="125015"/>
                </a:lnTo>
                <a:lnTo>
                  <a:pt x="116086" y="142875"/>
                </a:lnTo>
                <a:lnTo>
                  <a:pt x="116086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714375" y="4598789"/>
            <a:ext cx="71438" cy="169665"/>
          </a:xfrm>
          <a:custGeom>
            <a:avLst/>
            <a:gdLst/>
            <a:ahLst/>
            <a:cxnLst/>
            <a:rect l="0" t="0" r="0" b="0"/>
            <a:pathLst>
              <a:path w="71438" h="169665">
                <a:moveTo>
                  <a:pt x="71437" y="17859"/>
                </a:moveTo>
                <a:lnTo>
                  <a:pt x="71437" y="1785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17859" y="89297"/>
                </a:lnTo>
                <a:lnTo>
                  <a:pt x="17859" y="98226"/>
                </a:lnTo>
                <a:lnTo>
                  <a:pt x="26789" y="98226"/>
                </a:lnTo>
                <a:lnTo>
                  <a:pt x="35719" y="107156"/>
                </a:lnTo>
                <a:lnTo>
                  <a:pt x="35719" y="116086"/>
                </a:lnTo>
                <a:lnTo>
                  <a:pt x="35719" y="125015"/>
                </a:lnTo>
                <a:lnTo>
                  <a:pt x="44648" y="133945"/>
                </a:lnTo>
                <a:lnTo>
                  <a:pt x="44648" y="142875"/>
                </a:lnTo>
                <a:lnTo>
                  <a:pt x="44648" y="142875"/>
                </a:lnTo>
                <a:lnTo>
                  <a:pt x="44648" y="151804"/>
                </a:lnTo>
                <a:lnTo>
                  <a:pt x="44648" y="160734"/>
                </a:lnTo>
                <a:lnTo>
                  <a:pt x="44648" y="160734"/>
                </a:lnTo>
                <a:lnTo>
                  <a:pt x="44648" y="169664"/>
                </a:lnTo>
                <a:lnTo>
                  <a:pt x="35719" y="169664"/>
                </a:lnTo>
                <a:lnTo>
                  <a:pt x="26789" y="169664"/>
                </a:lnTo>
                <a:lnTo>
                  <a:pt x="26789" y="169664"/>
                </a:lnTo>
                <a:lnTo>
                  <a:pt x="17859" y="169664"/>
                </a:lnTo>
                <a:lnTo>
                  <a:pt x="17859" y="169664"/>
                </a:lnTo>
                <a:lnTo>
                  <a:pt x="8930" y="169664"/>
                </a:lnTo>
                <a:lnTo>
                  <a:pt x="8930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812602" y="4589859"/>
            <a:ext cx="116086" cy="178595"/>
          </a:xfrm>
          <a:custGeom>
            <a:avLst/>
            <a:gdLst/>
            <a:ahLst/>
            <a:cxnLst/>
            <a:rect l="0" t="0" r="0" b="0"/>
            <a:pathLst>
              <a:path w="116086" h="178595">
                <a:moveTo>
                  <a:pt x="8929" y="98227"/>
                </a:moveTo>
                <a:lnTo>
                  <a:pt x="892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35718" y="98227"/>
                </a:lnTo>
                <a:lnTo>
                  <a:pt x="35718" y="98227"/>
                </a:lnTo>
                <a:lnTo>
                  <a:pt x="44648" y="98227"/>
                </a:lnTo>
                <a:lnTo>
                  <a:pt x="44648" y="98227"/>
                </a:lnTo>
                <a:lnTo>
                  <a:pt x="53578" y="98227"/>
                </a:lnTo>
                <a:lnTo>
                  <a:pt x="53578" y="89297"/>
                </a:lnTo>
                <a:lnTo>
                  <a:pt x="62507" y="89297"/>
                </a:lnTo>
                <a:lnTo>
                  <a:pt x="71437" y="89297"/>
                </a:lnTo>
                <a:lnTo>
                  <a:pt x="71437" y="80367"/>
                </a:lnTo>
                <a:lnTo>
                  <a:pt x="80367" y="80367"/>
                </a:lnTo>
                <a:lnTo>
                  <a:pt x="80367" y="71437"/>
                </a:lnTo>
                <a:lnTo>
                  <a:pt x="80367" y="71437"/>
                </a:lnTo>
                <a:lnTo>
                  <a:pt x="89296" y="62508"/>
                </a:lnTo>
                <a:lnTo>
                  <a:pt x="89296" y="53578"/>
                </a:lnTo>
                <a:lnTo>
                  <a:pt x="89296" y="44648"/>
                </a:lnTo>
                <a:lnTo>
                  <a:pt x="89296" y="35719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17859"/>
                </a:lnTo>
                <a:lnTo>
                  <a:pt x="71437" y="17859"/>
                </a:lnTo>
                <a:lnTo>
                  <a:pt x="71437" y="8930"/>
                </a:lnTo>
                <a:lnTo>
                  <a:pt x="62507" y="8930"/>
                </a:lnTo>
                <a:lnTo>
                  <a:pt x="62507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8929" y="35719"/>
                </a:lnTo>
                <a:lnTo>
                  <a:pt x="8929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29" y="107156"/>
                </a:lnTo>
                <a:lnTo>
                  <a:pt x="8929" y="125016"/>
                </a:lnTo>
                <a:lnTo>
                  <a:pt x="17859" y="133945"/>
                </a:lnTo>
                <a:lnTo>
                  <a:pt x="17859" y="142875"/>
                </a:lnTo>
                <a:lnTo>
                  <a:pt x="26789" y="151805"/>
                </a:lnTo>
                <a:lnTo>
                  <a:pt x="35718" y="160734"/>
                </a:lnTo>
                <a:lnTo>
                  <a:pt x="44648" y="160734"/>
                </a:lnTo>
                <a:lnTo>
                  <a:pt x="53578" y="169664"/>
                </a:lnTo>
                <a:lnTo>
                  <a:pt x="62507" y="169664"/>
                </a:lnTo>
                <a:lnTo>
                  <a:pt x="71437" y="178594"/>
                </a:lnTo>
                <a:lnTo>
                  <a:pt x="80367" y="178594"/>
                </a:lnTo>
                <a:lnTo>
                  <a:pt x="89296" y="178594"/>
                </a:lnTo>
                <a:lnTo>
                  <a:pt x="98226" y="169664"/>
                </a:lnTo>
                <a:lnTo>
                  <a:pt x="116085" y="169664"/>
                </a:lnTo>
                <a:lnTo>
                  <a:pt x="116085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053703" y="4616648"/>
            <a:ext cx="8931" cy="321470"/>
          </a:xfrm>
          <a:custGeom>
            <a:avLst/>
            <a:gdLst/>
            <a:ahLst/>
            <a:cxnLst/>
            <a:rect l="0" t="0" r="0" b="0"/>
            <a:pathLst>
              <a:path w="8931" h="321470">
                <a:moveTo>
                  <a:pt x="893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3"/>
                </a:lnTo>
                <a:lnTo>
                  <a:pt x="0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0" y="267891"/>
                </a:lnTo>
                <a:lnTo>
                  <a:pt x="0" y="285750"/>
                </a:lnTo>
                <a:lnTo>
                  <a:pt x="0" y="294680"/>
                </a:lnTo>
                <a:lnTo>
                  <a:pt x="8930" y="303610"/>
                </a:lnTo>
                <a:lnTo>
                  <a:pt x="8930" y="312540"/>
                </a:lnTo>
                <a:lnTo>
                  <a:pt x="8930" y="312540"/>
                </a:lnTo>
                <a:lnTo>
                  <a:pt x="8930" y="321469"/>
                </a:lnTo>
                <a:lnTo>
                  <a:pt x="8930" y="32146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009055" y="4563070"/>
            <a:ext cx="125016" cy="151806"/>
          </a:xfrm>
          <a:custGeom>
            <a:avLst/>
            <a:gdLst/>
            <a:ahLst/>
            <a:cxnLst/>
            <a:rect l="0" t="0" r="0" b="0"/>
            <a:pathLst>
              <a:path w="125016" h="151806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35718" y="17859"/>
                </a:lnTo>
                <a:lnTo>
                  <a:pt x="44648" y="17859"/>
                </a:lnTo>
                <a:lnTo>
                  <a:pt x="53578" y="26789"/>
                </a:lnTo>
                <a:lnTo>
                  <a:pt x="62507" y="35719"/>
                </a:lnTo>
                <a:lnTo>
                  <a:pt x="80367" y="35719"/>
                </a:lnTo>
                <a:lnTo>
                  <a:pt x="89296" y="44648"/>
                </a:lnTo>
                <a:lnTo>
                  <a:pt x="98226" y="53578"/>
                </a:lnTo>
                <a:lnTo>
                  <a:pt x="107156" y="62508"/>
                </a:lnTo>
                <a:lnTo>
                  <a:pt x="107156" y="71437"/>
                </a:lnTo>
                <a:lnTo>
                  <a:pt x="116086" y="80367"/>
                </a:lnTo>
                <a:lnTo>
                  <a:pt x="125015" y="89297"/>
                </a:lnTo>
                <a:lnTo>
                  <a:pt x="125015" y="98226"/>
                </a:lnTo>
                <a:lnTo>
                  <a:pt x="125015" y="107156"/>
                </a:lnTo>
                <a:lnTo>
                  <a:pt x="125015" y="116086"/>
                </a:lnTo>
                <a:lnTo>
                  <a:pt x="125015" y="125016"/>
                </a:lnTo>
                <a:lnTo>
                  <a:pt x="116086" y="125016"/>
                </a:lnTo>
                <a:lnTo>
                  <a:pt x="116086" y="133945"/>
                </a:lnTo>
                <a:lnTo>
                  <a:pt x="98226" y="133945"/>
                </a:lnTo>
                <a:lnTo>
                  <a:pt x="89296" y="142875"/>
                </a:lnTo>
                <a:lnTo>
                  <a:pt x="80367" y="151805"/>
                </a:lnTo>
                <a:lnTo>
                  <a:pt x="71437" y="151805"/>
                </a:lnTo>
                <a:lnTo>
                  <a:pt x="62507" y="151805"/>
                </a:lnTo>
                <a:lnTo>
                  <a:pt x="53578" y="151805"/>
                </a:lnTo>
                <a:lnTo>
                  <a:pt x="35718" y="151805"/>
                </a:lnTo>
                <a:lnTo>
                  <a:pt x="26789" y="151805"/>
                </a:lnTo>
                <a:lnTo>
                  <a:pt x="17859" y="151805"/>
                </a:lnTo>
                <a:lnTo>
                  <a:pt x="8929" y="15180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169789" y="4554140"/>
            <a:ext cx="80368" cy="133947"/>
          </a:xfrm>
          <a:custGeom>
            <a:avLst/>
            <a:gdLst/>
            <a:ahLst/>
            <a:cxnLst/>
            <a:rect l="0" t="0" r="0" b="0"/>
            <a:pathLst>
              <a:path w="80368" h="133947">
                <a:moveTo>
                  <a:pt x="0" y="17860"/>
                </a:move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71438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98227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16086"/>
                </a:lnTo>
                <a:lnTo>
                  <a:pt x="17859" y="125016"/>
                </a:lnTo>
                <a:lnTo>
                  <a:pt x="17859" y="133946"/>
                </a:lnTo>
                <a:lnTo>
                  <a:pt x="17859" y="133946"/>
                </a:lnTo>
                <a:lnTo>
                  <a:pt x="17859" y="133946"/>
                </a:lnTo>
                <a:lnTo>
                  <a:pt x="17859" y="133946"/>
                </a:lnTo>
                <a:lnTo>
                  <a:pt x="17859" y="133946"/>
                </a:lnTo>
                <a:lnTo>
                  <a:pt x="17859" y="133946"/>
                </a:lnTo>
                <a:lnTo>
                  <a:pt x="17859" y="133946"/>
                </a:lnTo>
                <a:lnTo>
                  <a:pt x="17859" y="133946"/>
                </a:lnTo>
                <a:lnTo>
                  <a:pt x="17859" y="133946"/>
                </a:lnTo>
                <a:lnTo>
                  <a:pt x="17859" y="133946"/>
                </a:lnTo>
                <a:lnTo>
                  <a:pt x="17859" y="125016"/>
                </a:lnTo>
                <a:lnTo>
                  <a:pt x="17859" y="116086"/>
                </a:lnTo>
                <a:lnTo>
                  <a:pt x="17859" y="107156"/>
                </a:lnTo>
                <a:lnTo>
                  <a:pt x="26789" y="107156"/>
                </a:lnTo>
                <a:lnTo>
                  <a:pt x="26789" y="98227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62508"/>
                </a:lnTo>
                <a:lnTo>
                  <a:pt x="35719" y="53578"/>
                </a:lnTo>
                <a:lnTo>
                  <a:pt x="35719" y="53578"/>
                </a:lnTo>
                <a:lnTo>
                  <a:pt x="44648" y="44649"/>
                </a:lnTo>
                <a:lnTo>
                  <a:pt x="44648" y="35719"/>
                </a:lnTo>
                <a:lnTo>
                  <a:pt x="44648" y="26789"/>
                </a:lnTo>
                <a:lnTo>
                  <a:pt x="53578" y="17860"/>
                </a:lnTo>
                <a:lnTo>
                  <a:pt x="53578" y="17860"/>
                </a:lnTo>
                <a:lnTo>
                  <a:pt x="62508" y="8930"/>
                </a:lnTo>
                <a:lnTo>
                  <a:pt x="71438" y="893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294805" y="4554140"/>
            <a:ext cx="89298" cy="151806"/>
          </a:xfrm>
          <a:custGeom>
            <a:avLst/>
            <a:gdLst/>
            <a:ahLst/>
            <a:cxnLst/>
            <a:rect l="0" t="0" r="0" b="0"/>
            <a:pathLst>
              <a:path w="89298" h="151806">
                <a:moveTo>
                  <a:pt x="44648" y="26789"/>
                </a:moveTo>
                <a:lnTo>
                  <a:pt x="44648" y="26789"/>
                </a:lnTo>
                <a:lnTo>
                  <a:pt x="44648" y="2678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44649"/>
                </a:lnTo>
                <a:lnTo>
                  <a:pt x="35718" y="53578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71438"/>
                </a:lnTo>
                <a:lnTo>
                  <a:pt x="17859" y="80367"/>
                </a:lnTo>
                <a:lnTo>
                  <a:pt x="17859" y="80367"/>
                </a:lnTo>
                <a:lnTo>
                  <a:pt x="8929" y="89297"/>
                </a:lnTo>
                <a:lnTo>
                  <a:pt x="8929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33946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51805"/>
                </a:lnTo>
                <a:lnTo>
                  <a:pt x="17859" y="151805"/>
                </a:lnTo>
                <a:lnTo>
                  <a:pt x="26789" y="151805"/>
                </a:lnTo>
                <a:lnTo>
                  <a:pt x="35718" y="151805"/>
                </a:lnTo>
                <a:lnTo>
                  <a:pt x="35718" y="151805"/>
                </a:lnTo>
                <a:lnTo>
                  <a:pt x="44648" y="151805"/>
                </a:lnTo>
                <a:lnTo>
                  <a:pt x="53578" y="142875"/>
                </a:lnTo>
                <a:lnTo>
                  <a:pt x="62508" y="142875"/>
                </a:lnTo>
                <a:lnTo>
                  <a:pt x="71437" y="133946"/>
                </a:lnTo>
                <a:lnTo>
                  <a:pt x="71437" y="125016"/>
                </a:lnTo>
                <a:lnTo>
                  <a:pt x="80367" y="116086"/>
                </a:lnTo>
                <a:lnTo>
                  <a:pt x="80367" y="107156"/>
                </a:lnTo>
                <a:lnTo>
                  <a:pt x="89297" y="107156"/>
                </a:lnTo>
                <a:lnTo>
                  <a:pt x="89297" y="89297"/>
                </a:lnTo>
                <a:lnTo>
                  <a:pt x="89297" y="80367"/>
                </a:lnTo>
                <a:lnTo>
                  <a:pt x="89297" y="71438"/>
                </a:lnTo>
                <a:lnTo>
                  <a:pt x="89297" y="62508"/>
                </a:lnTo>
                <a:lnTo>
                  <a:pt x="89297" y="53578"/>
                </a:lnTo>
                <a:lnTo>
                  <a:pt x="80367" y="44649"/>
                </a:lnTo>
                <a:lnTo>
                  <a:pt x="80367" y="35719"/>
                </a:lnTo>
                <a:lnTo>
                  <a:pt x="71437" y="26789"/>
                </a:lnTo>
                <a:lnTo>
                  <a:pt x="62508" y="26789"/>
                </a:lnTo>
                <a:lnTo>
                  <a:pt x="62508" y="17860"/>
                </a:lnTo>
                <a:lnTo>
                  <a:pt x="53578" y="8930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446609" y="4455914"/>
            <a:ext cx="8931" cy="258962"/>
          </a:xfrm>
          <a:custGeom>
            <a:avLst/>
            <a:gdLst/>
            <a:ahLst/>
            <a:cxnLst/>
            <a:rect l="0" t="0" r="0" b="0"/>
            <a:pathLst>
              <a:path w="8931" h="258962">
                <a:moveTo>
                  <a:pt x="0" y="8929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0" y="178593"/>
                </a:lnTo>
                <a:lnTo>
                  <a:pt x="0" y="196453"/>
                </a:lnTo>
                <a:lnTo>
                  <a:pt x="0" y="205382"/>
                </a:lnTo>
                <a:lnTo>
                  <a:pt x="0" y="214312"/>
                </a:lnTo>
                <a:lnTo>
                  <a:pt x="0" y="223242"/>
                </a:lnTo>
                <a:lnTo>
                  <a:pt x="0" y="232172"/>
                </a:lnTo>
                <a:lnTo>
                  <a:pt x="8930" y="241101"/>
                </a:lnTo>
                <a:lnTo>
                  <a:pt x="8930" y="258961"/>
                </a:lnTo>
                <a:lnTo>
                  <a:pt x="8930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Freeform 2047"/>
          <p:cNvSpPr/>
          <p:nvPr/>
        </p:nvSpPr>
        <p:spPr>
          <a:xfrm>
            <a:off x="1410891" y="4554140"/>
            <a:ext cx="89297" cy="26790"/>
          </a:xfrm>
          <a:custGeom>
            <a:avLst/>
            <a:gdLst/>
            <a:ahLst/>
            <a:cxnLst/>
            <a:rect l="0" t="0" r="0" b="0"/>
            <a:pathLst>
              <a:path w="89297" h="26790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8930"/>
                </a:lnTo>
                <a:lnTo>
                  <a:pt x="53578" y="8930"/>
                </a:lnTo>
                <a:lnTo>
                  <a:pt x="62507" y="8930"/>
                </a:lnTo>
                <a:lnTo>
                  <a:pt x="71437" y="17860"/>
                </a:lnTo>
                <a:lnTo>
                  <a:pt x="89296" y="26789"/>
                </a:lnTo>
                <a:lnTo>
                  <a:pt x="89296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Freeform 2048"/>
          <p:cNvSpPr/>
          <p:nvPr/>
        </p:nvSpPr>
        <p:spPr>
          <a:xfrm>
            <a:off x="1526976" y="4688086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Freeform 2050"/>
          <p:cNvSpPr/>
          <p:nvPr/>
        </p:nvSpPr>
        <p:spPr>
          <a:xfrm>
            <a:off x="1607344" y="4491632"/>
            <a:ext cx="125016" cy="250033"/>
          </a:xfrm>
          <a:custGeom>
            <a:avLst/>
            <a:gdLst/>
            <a:ahLst/>
            <a:cxnLst/>
            <a:rect l="0" t="0" r="0" b="0"/>
            <a:pathLst>
              <a:path w="125016" h="25003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35718" y="17860"/>
                </a:lnTo>
                <a:lnTo>
                  <a:pt x="44648" y="26789"/>
                </a:lnTo>
                <a:lnTo>
                  <a:pt x="53578" y="35719"/>
                </a:lnTo>
                <a:lnTo>
                  <a:pt x="62507" y="44649"/>
                </a:lnTo>
                <a:lnTo>
                  <a:pt x="71437" y="53579"/>
                </a:lnTo>
                <a:lnTo>
                  <a:pt x="80367" y="62508"/>
                </a:lnTo>
                <a:lnTo>
                  <a:pt x="89296" y="80368"/>
                </a:lnTo>
                <a:lnTo>
                  <a:pt x="98226" y="89297"/>
                </a:lnTo>
                <a:lnTo>
                  <a:pt x="107156" y="107157"/>
                </a:lnTo>
                <a:lnTo>
                  <a:pt x="116085" y="116086"/>
                </a:lnTo>
                <a:lnTo>
                  <a:pt x="116085" y="133946"/>
                </a:lnTo>
                <a:lnTo>
                  <a:pt x="125015" y="142875"/>
                </a:lnTo>
                <a:lnTo>
                  <a:pt x="116085" y="160735"/>
                </a:lnTo>
                <a:lnTo>
                  <a:pt x="116085" y="169664"/>
                </a:lnTo>
                <a:lnTo>
                  <a:pt x="116085" y="187524"/>
                </a:lnTo>
                <a:lnTo>
                  <a:pt x="107156" y="196454"/>
                </a:lnTo>
                <a:lnTo>
                  <a:pt x="107156" y="205383"/>
                </a:lnTo>
                <a:lnTo>
                  <a:pt x="98226" y="223243"/>
                </a:lnTo>
                <a:lnTo>
                  <a:pt x="89296" y="232172"/>
                </a:lnTo>
                <a:lnTo>
                  <a:pt x="71437" y="241102"/>
                </a:lnTo>
                <a:lnTo>
                  <a:pt x="62507" y="250032"/>
                </a:lnTo>
                <a:lnTo>
                  <a:pt x="62507" y="25003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Freeform 2051"/>
          <p:cNvSpPr/>
          <p:nvPr/>
        </p:nvSpPr>
        <p:spPr>
          <a:xfrm>
            <a:off x="125016" y="498276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Freeform 2052"/>
          <p:cNvSpPr/>
          <p:nvPr/>
        </p:nvSpPr>
        <p:spPr>
          <a:xfrm>
            <a:off x="17859" y="4991695"/>
            <a:ext cx="80369" cy="276822"/>
          </a:xfrm>
          <a:custGeom>
            <a:avLst/>
            <a:gdLst/>
            <a:ahLst/>
            <a:cxnLst/>
            <a:rect l="0" t="0" r="0" b="0"/>
            <a:pathLst>
              <a:path w="80369" h="276822">
                <a:moveTo>
                  <a:pt x="80368" y="0"/>
                </a:moveTo>
                <a:lnTo>
                  <a:pt x="71438" y="8930"/>
                </a:lnTo>
                <a:lnTo>
                  <a:pt x="62508" y="17860"/>
                </a:lnTo>
                <a:lnTo>
                  <a:pt x="53578" y="26789"/>
                </a:lnTo>
                <a:lnTo>
                  <a:pt x="44649" y="35719"/>
                </a:lnTo>
                <a:lnTo>
                  <a:pt x="44649" y="53578"/>
                </a:lnTo>
                <a:lnTo>
                  <a:pt x="35719" y="62508"/>
                </a:lnTo>
                <a:lnTo>
                  <a:pt x="26789" y="71438"/>
                </a:lnTo>
                <a:lnTo>
                  <a:pt x="17860" y="80368"/>
                </a:lnTo>
                <a:lnTo>
                  <a:pt x="17860" y="98227"/>
                </a:lnTo>
                <a:lnTo>
                  <a:pt x="8930" y="107157"/>
                </a:lnTo>
                <a:lnTo>
                  <a:pt x="8930" y="125016"/>
                </a:lnTo>
                <a:lnTo>
                  <a:pt x="8930" y="142875"/>
                </a:lnTo>
                <a:lnTo>
                  <a:pt x="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0" y="196453"/>
                </a:lnTo>
                <a:lnTo>
                  <a:pt x="8930" y="205383"/>
                </a:lnTo>
                <a:lnTo>
                  <a:pt x="8930" y="223243"/>
                </a:lnTo>
                <a:lnTo>
                  <a:pt x="8930" y="232172"/>
                </a:lnTo>
                <a:lnTo>
                  <a:pt x="17860" y="241102"/>
                </a:lnTo>
                <a:lnTo>
                  <a:pt x="17860" y="250032"/>
                </a:lnTo>
                <a:lnTo>
                  <a:pt x="26789" y="258961"/>
                </a:lnTo>
                <a:lnTo>
                  <a:pt x="26789" y="276821"/>
                </a:lnTo>
                <a:lnTo>
                  <a:pt x="26789" y="27682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Freeform 2053"/>
          <p:cNvSpPr/>
          <p:nvPr/>
        </p:nvSpPr>
        <p:spPr>
          <a:xfrm>
            <a:off x="89297" y="5063133"/>
            <a:ext cx="125016" cy="267891"/>
          </a:xfrm>
          <a:custGeom>
            <a:avLst/>
            <a:gdLst/>
            <a:ahLst/>
            <a:cxnLst/>
            <a:rect l="0" t="0" r="0" b="0"/>
            <a:pathLst>
              <a:path w="125016" h="267891">
                <a:moveTo>
                  <a:pt x="125015" y="53578"/>
                </a:moveTo>
                <a:lnTo>
                  <a:pt x="116086" y="53578"/>
                </a:lnTo>
                <a:lnTo>
                  <a:pt x="116086" y="44648"/>
                </a:lnTo>
                <a:lnTo>
                  <a:pt x="116086" y="44648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26789"/>
                </a:lnTo>
                <a:lnTo>
                  <a:pt x="107156" y="26789"/>
                </a:lnTo>
                <a:lnTo>
                  <a:pt x="107156" y="17859"/>
                </a:lnTo>
                <a:lnTo>
                  <a:pt x="107156" y="17859"/>
                </a:lnTo>
                <a:lnTo>
                  <a:pt x="98226" y="17859"/>
                </a:lnTo>
                <a:lnTo>
                  <a:pt x="98226" y="8930"/>
                </a:lnTo>
                <a:lnTo>
                  <a:pt x="89297" y="8930"/>
                </a:lnTo>
                <a:lnTo>
                  <a:pt x="80367" y="893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17859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17859" y="107156"/>
                </a:lnTo>
                <a:lnTo>
                  <a:pt x="17859" y="107156"/>
                </a:lnTo>
                <a:lnTo>
                  <a:pt x="26789" y="116086"/>
                </a:lnTo>
                <a:lnTo>
                  <a:pt x="35719" y="125015"/>
                </a:lnTo>
                <a:lnTo>
                  <a:pt x="35719" y="133945"/>
                </a:lnTo>
                <a:lnTo>
                  <a:pt x="44648" y="133945"/>
                </a:lnTo>
                <a:lnTo>
                  <a:pt x="53578" y="133945"/>
                </a:lnTo>
                <a:lnTo>
                  <a:pt x="62508" y="133945"/>
                </a:lnTo>
                <a:lnTo>
                  <a:pt x="62508" y="133945"/>
                </a:lnTo>
                <a:lnTo>
                  <a:pt x="71437" y="133945"/>
                </a:lnTo>
                <a:lnTo>
                  <a:pt x="80367" y="133945"/>
                </a:lnTo>
                <a:lnTo>
                  <a:pt x="80367" y="133945"/>
                </a:lnTo>
                <a:lnTo>
                  <a:pt x="89297" y="125015"/>
                </a:lnTo>
                <a:lnTo>
                  <a:pt x="89297" y="116086"/>
                </a:lnTo>
                <a:lnTo>
                  <a:pt x="98226" y="107156"/>
                </a:lnTo>
                <a:lnTo>
                  <a:pt x="98226" y="98226"/>
                </a:lnTo>
                <a:lnTo>
                  <a:pt x="98226" y="98226"/>
                </a:lnTo>
                <a:lnTo>
                  <a:pt x="98226" y="80367"/>
                </a:lnTo>
                <a:lnTo>
                  <a:pt x="98226" y="71437"/>
                </a:lnTo>
                <a:lnTo>
                  <a:pt x="107156" y="71437"/>
                </a:lnTo>
                <a:lnTo>
                  <a:pt x="98226" y="53578"/>
                </a:lnTo>
                <a:lnTo>
                  <a:pt x="98226" y="53578"/>
                </a:lnTo>
                <a:lnTo>
                  <a:pt x="98226" y="35719"/>
                </a:lnTo>
                <a:lnTo>
                  <a:pt x="98226" y="26789"/>
                </a:lnTo>
                <a:lnTo>
                  <a:pt x="89297" y="26789"/>
                </a:lnTo>
                <a:lnTo>
                  <a:pt x="89297" y="17859"/>
                </a:lnTo>
                <a:lnTo>
                  <a:pt x="80367" y="17859"/>
                </a:lnTo>
                <a:lnTo>
                  <a:pt x="8036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26789"/>
                </a:lnTo>
                <a:lnTo>
                  <a:pt x="62508" y="35719"/>
                </a:lnTo>
                <a:lnTo>
                  <a:pt x="71437" y="53578"/>
                </a:lnTo>
                <a:lnTo>
                  <a:pt x="71437" y="62508"/>
                </a:lnTo>
                <a:lnTo>
                  <a:pt x="71437" y="71437"/>
                </a:lnTo>
                <a:lnTo>
                  <a:pt x="80367" y="89297"/>
                </a:lnTo>
                <a:lnTo>
                  <a:pt x="80367" y="98226"/>
                </a:lnTo>
                <a:lnTo>
                  <a:pt x="89297" y="116086"/>
                </a:lnTo>
                <a:lnTo>
                  <a:pt x="89297" y="133945"/>
                </a:lnTo>
                <a:lnTo>
                  <a:pt x="89297" y="151805"/>
                </a:lnTo>
                <a:lnTo>
                  <a:pt x="98226" y="160734"/>
                </a:lnTo>
                <a:lnTo>
                  <a:pt x="98226" y="178594"/>
                </a:lnTo>
                <a:lnTo>
                  <a:pt x="98226" y="196453"/>
                </a:lnTo>
                <a:lnTo>
                  <a:pt x="98226" y="205383"/>
                </a:lnTo>
                <a:lnTo>
                  <a:pt x="98226" y="223242"/>
                </a:lnTo>
                <a:lnTo>
                  <a:pt x="89297" y="232172"/>
                </a:lnTo>
                <a:lnTo>
                  <a:pt x="89297" y="241101"/>
                </a:lnTo>
                <a:lnTo>
                  <a:pt x="80367" y="250031"/>
                </a:lnTo>
                <a:lnTo>
                  <a:pt x="80367" y="258961"/>
                </a:lnTo>
                <a:lnTo>
                  <a:pt x="71437" y="258961"/>
                </a:lnTo>
                <a:lnTo>
                  <a:pt x="62508" y="267890"/>
                </a:lnTo>
                <a:lnTo>
                  <a:pt x="53578" y="267890"/>
                </a:lnTo>
                <a:lnTo>
                  <a:pt x="44648" y="267890"/>
                </a:lnTo>
                <a:lnTo>
                  <a:pt x="35719" y="267890"/>
                </a:lnTo>
                <a:lnTo>
                  <a:pt x="26789" y="267890"/>
                </a:lnTo>
                <a:lnTo>
                  <a:pt x="17859" y="267890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Freeform 2054"/>
          <p:cNvSpPr/>
          <p:nvPr/>
        </p:nvSpPr>
        <p:spPr>
          <a:xfrm>
            <a:off x="214312" y="5045273"/>
            <a:ext cx="107158" cy="142876"/>
          </a:xfrm>
          <a:custGeom>
            <a:avLst/>
            <a:gdLst/>
            <a:ahLst/>
            <a:cxnLst/>
            <a:rect l="0" t="0" r="0" b="0"/>
            <a:pathLst>
              <a:path w="107158" h="142876">
                <a:moveTo>
                  <a:pt x="98227" y="35719"/>
                </a:moveTo>
                <a:lnTo>
                  <a:pt x="98227" y="26790"/>
                </a:lnTo>
                <a:lnTo>
                  <a:pt x="98227" y="26790"/>
                </a:lnTo>
                <a:lnTo>
                  <a:pt x="98227" y="17860"/>
                </a:lnTo>
                <a:lnTo>
                  <a:pt x="98227" y="17860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0"/>
                </a:lnTo>
                <a:lnTo>
                  <a:pt x="53579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26790" y="17860"/>
                </a:lnTo>
                <a:lnTo>
                  <a:pt x="26790" y="17860"/>
                </a:lnTo>
                <a:lnTo>
                  <a:pt x="17860" y="26790"/>
                </a:lnTo>
                <a:lnTo>
                  <a:pt x="1786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16086"/>
                </a:lnTo>
                <a:lnTo>
                  <a:pt x="17860" y="116086"/>
                </a:lnTo>
                <a:lnTo>
                  <a:pt x="17860" y="125016"/>
                </a:lnTo>
                <a:lnTo>
                  <a:pt x="26790" y="125016"/>
                </a:lnTo>
                <a:lnTo>
                  <a:pt x="26790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44649" y="125016"/>
                </a:lnTo>
                <a:lnTo>
                  <a:pt x="53579" y="125016"/>
                </a:lnTo>
                <a:lnTo>
                  <a:pt x="53579" y="116086"/>
                </a:lnTo>
                <a:lnTo>
                  <a:pt x="53579" y="116086"/>
                </a:lnTo>
                <a:lnTo>
                  <a:pt x="62508" y="107157"/>
                </a:lnTo>
                <a:lnTo>
                  <a:pt x="62508" y="98227"/>
                </a:lnTo>
                <a:lnTo>
                  <a:pt x="62508" y="98227"/>
                </a:lnTo>
                <a:lnTo>
                  <a:pt x="62508" y="89297"/>
                </a:lnTo>
                <a:lnTo>
                  <a:pt x="62508" y="80368"/>
                </a:lnTo>
                <a:lnTo>
                  <a:pt x="71438" y="71438"/>
                </a:lnTo>
                <a:lnTo>
                  <a:pt x="71438" y="62508"/>
                </a:lnTo>
                <a:lnTo>
                  <a:pt x="71438" y="53579"/>
                </a:lnTo>
                <a:lnTo>
                  <a:pt x="71438" y="44649"/>
                </a:lnTo>
                <a:lnTo>
                  <a:pt x="71438" y="35719"/>
                </a:lnTo>
                <a:lnTo>
                  <a:pt x="62508" y="26790"/>
                </a:lnTo>
                <a:lnTo>
                  <a:pt x="62508" y="1786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17860"/>
                </a:lnTo>
                <a:lnTo>
                  <a:pt x="62508" y="26790"/>
                </a:lnTo>
                <a:lnTo>
                  <a:pt x="71438" y="35719"/>
                </a:lnTo>
                <a:lnTo>
                  <a:pt x="71438" y="44649"/>
                </a:lnTo>
                <a:lnTo>
                  <a:pt x="71438" y="53579"/>
                </a:lnTo>
                <a:lnTo>
                  <a:pt x="80368" y="62508"/>
                </a:lnTo>
                <a:lnTo>
                  <a:pt x="80368" y="71438"/>
                </a:lnTo>
                <a:lnTo>
                  <a:pt x="80368" y="80368"/>
                </a:lnTo>
                <a:lnTo>
                  <a:pt x="89297" y="98227"/>
                </a:lnTo>
                <a:lnTo>
                  <a:pt x="89297" y="98227"/>
                </a:lnTo>
                <a:lnTo>
                  <a:pt x="98227" y="107157"/>
                </a:lnTo>
                <a:lnTo>
                  <a:pt x="98227" y="116086"/>
                </a:lnTo>
                <a:lnTo>
                  <a:pt x="98227" y="125016"/>
                </a:lnTo>
                <a:lnTo>
                  <a:pt x="107157" y="125016"/>
                </a:lnTo>
                <a:lnTo>
                  <a:pt x="107157" y="142875"/>
                </a:lnTo>
                <a:lnTo>
                  <a:pt x="107157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Freeform 2055"/>
          <p:cNvSpPr/>
          <p:nvPr/>
        </p:nvSpPr>
        <p:spPr>
          <a:xfrm>
            <a:off x="357187" y="5027414"/>
            <a:ext cx="71439" cy="160735"/>
          </a:xfrm>
          <a:custGeom>
            <a:avLst/>
            <a:gdLst/>
            <a:ahLst/>
            <a:cxnLst/>
            <a:rect l="0" t="0" r="0" b="0"/>
            <a:pathLst>
              <a:path w="71439" h="160735">
                <a:moveTo>
                  <a:pt x="62508" y="26789"/>
                </a:moveTo>
                <a:lnTo>
                  <a:pt x="62508" y="2678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90" y="0"/>
                </a:lnTo>
                <a:lnTo>
                  <a:pt x="2679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62508"/>
                </a:lnTo>
                <a:lnTo>
                  <a:pt x="17860" y="71438"/>
                </a:lnTo>
                <a:lnTo>
                  <a:pt x="26790" y="80367"/>
                </a:lnTo>
                <a:lnTo>
                  <a:pt x="26790" y="89297"/>
                </a:lnTo>
                <a:lnTo>
                  <a:pt x="35719" y="98227"/>
                </a:lnTo>
                <a:lnTo>
                  <a:pt x="44649" y="98227"/>
                </a:lnTo>
                <a:lnTo>
                  <a:pt x="53579" y="107156"/>
                </a:lnTo>
                <a:lnTo>
                  <a:pt x="53579" y="116086"/>
                </a:lnTo>
                <a:lnTo>
                  <a:pt x="62508" y="116086"/>
                </a:lnTo>
                <a:lnTo>
                  <a:pt x="62508" y="125016"/>
                </a:lnTo>
                <a:lnTo>
                  <a:pt x="71438" y="133945"/>
                </a:lnTo>
                <a:lnTo>
                  <a:pt x="71438" y="133945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51805"/>
                </a:lnTo>
                <a:lnTo>
                  <a:pt x="62508" y="151805"/>
                </a:lnTo>
                <a:lnTo>
                  <a:pt x="62508" y="151805"/>
                </a:lnTo>
                <a:lnTo>
                  <a:pt x="53579" y="151805"/>
                </a:lnTo>
                <a:lnTo>
                  <a:pt x="44649" y="151805"/>
                </a:lnTo>
                <a:lnTo>
                  <a:pt x="35719" y="160734"/>
                </a:lnTo>
                <a:lnTo>
                  <a:pt x="26790" y="151805"/>
                </a:lnTo>
                <a:lnTo>
                  <a:pt x="17860" y="151805"/>
                </a:lnTo>
                <a:lnTo>
                  <a:pt x="8930" y="15180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 2056"/>
          <p:cNvSpPr/>
          <p:nvPr/>
        </p:nvSpPr>
        <p:spPr>
          <a:xfrm>
            <a:off x="535781" y="5018484"/>
            <a:ext cx="98228" cy="169665"/>
          </a:xfrm>
          <a:custGeom>
            <a:avLst/>
            <a:gdLst/>
            <a:ahLst/>
            <a:cxnLst/>
            <a:rect l="0" t="0" r="0" b="0"/>
            <a:pathLst>
              <a:path w="98228" h="169665">
                <a:moveTo>
                  <a:pt x="17860" y="89297"/>
                </a:moveTo>
                <a:lnTo>
                  <a:pt x="17860" y="89297"/>
                </a:lnTo>
                <a:lnTo>
                  <a:pt x="17860" y="89297"/>
                </a:lnTo>
                <a:lnTo>
                  <a:pt x="17860" y="98227"/>
                </a:lnTo>
                <a:lnTo>
                  <a:pt x="17860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35719" y="98227"/>
                </a:lnTo>
                <a:lnTo>
                  <a:pt x="44649" y="98227"/>
                </a:lnTo>
                <a:lnTo>
                  <a:pt x="44649" y="98227"/>
                </a:lnTo>
                <a:lnTo>
                  <a:pt x="53578" y="98227"/>
                </a:lnTo>
                <a:lnTo>
                  <a:pt x="53578" y="98227"/>
                </a:lnTo>
                <a:lnTo>
                  <a:pt x="62508" y="98227"/>
                </a:lnTo>
                <a:lnTo>
                  <a:pt x="71438" y="98227"/>
                </a:lnTo>
                <a:lnTo>
                  <a:pt x="71438" y="89297"/>
                </a:lnTo>
                <a:lnTo>
                  <a:pt x="80367" y="80368"/>
                </a:lnTo>
                <a:lnTo>
                  <a:pt x="80367" y="80368"/>
                </a:lnTo>
                <a:lnTo>
                  <a:pt x="89297" y="71438"/>
                </a:lnTo>
                <a:lnTo>
                  <a:pt x="89297" y="71438"/>
                </a:lnTo>
                <a:lnTo>
                  <a:pt x="89297" y="62508"/>
                </a:lnTo>
                <a:lnTo>
                  <a:pt x="98227" y="53579"/>
                </a:lnTo>
                <a:lnTo>
                  <a:pt x="98227" y="44649"/>
                </a:lnTo>
                <a:lnTo>
                  <a:pt x="98227" y="35719"/>
                </a:lnTo>
                <a:lnTo>
                  <a:pt x="98227" y="35719"/>
                </a:lnTo>
                <a:lnTo>
                  <a:pt x="89297" y="26789"/>
                </a:lnTo>
                <a:lnTo>
                  <a:pt x="89297" y="17860"/>
                </a:lnTo>
                <a:lnTo>
                  <a:pt x="89297" y="17860"/>
                </a:lnTo>
                <a:lnTo>
                  <a:pt x="80367" y="893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17860" y="17860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6"/>
                </a:lnTo>
                <a:lnTo>
                  <a:pt x="8930" y="142875"/>
                </a:lnTo>
                <a:lnTo>
                  <a:pt x="17860" y="151805"/>
                </a:lnTo>
                <a:lnTo>
                  <a:pt x="26789" y="151805"/>
                </a:lnTo>
                <a:lnTo>
                  <a:pt x="35719" y="160735"/>
                </a:lnTo>
                <a:lnTo>
                  <a:pt x="44649" y="169664"/>
                </a:lnTo>
                <a:lnTo>
                  <a:pt x="53578" y="169664"/>
                </a:lnTo>
                <a:lnTo>
                  <a:pt x="62508" y="169664"/>
                </a:lnTo>
                <a:lnTo>
                  <a:pt x="71438" y="169664"/>
                </a:lnTo>
                <a:lnTo>
                  <a:pt x="71438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Freeform 2057"/>
          <p:cNvSpPr/>
          <p:nvPr/>
        </p:nvSpPr>
        <p:spPr>
          <a:xfrm>
            <a:off x="660797" y="5027414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35719"/>
                </a:lnTo>
                <a:lnTo>
                  <a:pt x="26789" y="44649"/>
                </a:lnTo>
                <a:lnTo>
                  <a:pt x="26789" y="62508"/>
                </a:lnTo>
                <a:lnTo>
                  <a:pt x="35719" y="71438"/>
                </a:lnTo>
                <a:lnTo>
                  <a:pt x="35719" y="80367"/>
                </a:lnTo>
                <a:lnTo>
                  <a:pt x="44648" y="89297"/>
                </a:lnTo>
                <a:lnTo>
                  <a:pt x="53578" y="107156"/>
                </a:lnTo>
                <a:lnTo>
                  <a:pt x="53578" y="116086"/>
                </a:lnTo>
                <a:lnTo>
                  <a:pt x="62508" y="125016"/>
                </a:lnTo>
                <a:lnTo>
                  <a:pt x="71437" y="133945"/>
                </a:lnTo>
                <a:lnTo>
                  <a:pt x="80367" y="142875"/>
                </a:lnTo>
                <a:lnTo>
                  <a:pt x="80367" y="151805"/>
                </a:lnTo>
                <a:lnTo>
                  <a:pt x="89297" y="169664"/>
                </a:lnTo>
                <a:lnTo>
                  <a:pt x="89297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 2058"/>
          <p:cNvSpPr/>
          <p:nvPr/>
        </p:nvSpPr>
        <p:spPr>
          <a:xfrm>
            <a:off x="642938" y="5036344"/>
            <a:ext cx="71438" cy="133946"/>
          </a:xfrm>
          <a:custGeom>
            <a:avLst/>
            <a:gdLst/>
            <a:ahLst/>
            <a:cxnLst/>
            <a:rect l="0" t="0" r="0" b="0"/>
            <a:pathLst>
              <a:path w="71438" h="133946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8929"/>
                </a:lnTo>
                <a:lnTo>
                  <a:pt x="62507" y="17859"/>
                </a:lnTo>
                <a:lnTo>
                  <a:pt x="62507" y="26789"/>
                </a:lnTo>
                <a:lnTo>
                  <a:pt x="53578" y="35719"/>
                </a:lnTo>
                <a:lnTo>
                  <a:pt x="53578" y="44648"/>
                </a:lnTo>
                <a:lnTo>
                  <a:pt x="44648" y="53578"/>
                </a:lnTo>
                <a:lnTo>
                  <a:pt x="35718" y="62508"/>
                </a:lnTo>
                <a:lnTo>
                  <a:pt x="35718" y="71437"/>
                </a:lnTo>
                <a:lnTo>
                  <a:pt x="26789" y="80367"/>
                </a:lnTo>
                <a:lnTo>
                  <a:pt x="17859" y="98226"/>
                </a:lnTo>
                <a:lnTo>
                  <a:pt x="8929" y="107156"/>
                </a:lnTo>
                <a:lnTo>
                  <a:pt x="8929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Freeform 2059"/>
          <p:cNvSpPr/>
          <p:nvPr/>
        </p:nvSpPr>
        <p:spPr>
          <a:xfrm>
            <a:off x="759023" y="5036344"/>
            <a:ext cx="89298" cy="151805"/>
          </a:xfrm>
          <a:custGeom>
            <a:avLst/>
            <a:gdLst/>
            <a:ahLst/>
            <a:cxnLst/>
            <a:rect l="0" t="0" r="0" b="0"/>
            <a:pathLst>
              <a:path w="89298" h="151805">
                <a:moveTo>
                  <a:pt x="89297" y="17859"/>
                </a:moveTo>
                <a:lnTo>
                  <a:pt x="89297" y="17859"/>
                </a:lnTo>
                <a:lnTo>
                  <a:pt x="89297" y="8929"/>
                </a:lnTo>
                <a:lnTo>
                  <a:pt x="89297" y="8929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0"/>
                </a:lnTo>
                <a:lnTo>
                  <a:pt x="53579" y="0"/>
                </a:lnTo>
                <a:lnTo>
                  <a:pt x="44649" y="8929"/>
                </a:lnTo>
                <a:lnTo>
                  <a:pt x="35719" y="8929"/>
                </a:lnTo>
                <a:lnTo>
                  <a:pt x="35719" y="17859"/>
                </a:lnTo>
                <a:lnTo>
                  <a:pt x="26789" y="17859"/>
                </a:lnTo>
                <a:lnTo>
                  <a:pt x="17860" y="26789"/>
                </a:lnTo>
                <a:lnTo>
                  <a:pt x="1786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25015"/>
                </a:lnTo>
                <a:lnTo>
                  <a:pt x="17860" y="133945"/>
                </a:lnTo>
                <a:lnTo>
                  <a:pt x="26789" y="133945"/>
                </a:lnTo>
                <a:lnTo>
                  <a:pt x="35719" y="142875"/>
                </a:lnTo>
                <a:lnTo>
                  <a:pt x="44649" y="142875"/>
                </a:lnTo>
                <a:lnTo>
                  <a:pt x="53579" y="151804"/>
                </a:lnTo>
                <a:lnTo>
                  <a:pt x="62508" y="151804"/>
                </a:lnTo>
                <a:lnTo>
                  <a:pt x="80368" y="151804"/>
                </a:lnTo>
                <a:lnTo>
                  <a:pt x="80368" y="1518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reeform 2060"/>
          <p:cNvSpPr/>
          <p:nvPr/>
        </p:nvSpPr>
        <p:spPr>
          <a:xfrm>
            <a:off x="875109" y="4866679"/>
            <a:ext cx="107158" cy="321470"/>
          </a:xfrm>
          <a:custGeom>
            <a:avLst/>
            <a:gdLst/>
            <a:ahLst/>
            <a:cxnLst/>
            <a:rect l="0" t="0" r="0" b="0"/>
            <a:pathLst>
              <a:path w="107158" h="321470">
                <a:moveTo>
                  <a:pt x="17860" y="0"/>
                </a:moveTo>
                <a:lnTo>
                  <a:pt x="17860" y="8930"/>
                </a:lnTo>
                <a:lnTo>
                  <a:pt x="17860" y="8930"/>
                </a:lnTo>
                <a:lnTo>
                  <a:pt x="17860" y="17860"/>
                </a:lnTo>
                <a:lnTo>
                  <a:pt x="17860" y="26790"/>
                </a:lnTo>
                <a:lnTo>
                  <a:pt x="17860" y="35719"/>
                </a:lnTo>
                <a:lnTo>
                  <a:pt x="17860" y="53579"/>
                </a:lnTo>
                <a:lnTo>
                  <a:pt x="17860" y="62509"/>
                </a:lnTo>
                <a:lnTo>
                  <a:pt x="17860" y="71438"/>
                </a:lnTo>
                <a:lnTo>
                  <a:pt x="17860" y="89298"/>
                </a:lnTo>
                <a:lnTo>
                  <a:pt x="17860" y="107157"/>
                </a:lnTo>
                <a:lnTo>
                  <a:pt x="17860" y="125016"/>
                </a:lnTo>
                <a:lnTo>
                  <a:pt x="17860" y="142876"/>
                </a:lnTo>
                <a:lnTo>
                  <a:pt x="17860" y="160735"/>
                </a:lnTo>
                <a:lnTo>
                  <a:pt x="17860" y="178594"/>
                </a:lnTo>
                <a:lnTo>
                  <a:pt x="17860" y="196454"/>
                </a:lnTo>
                <a:lnTo>
                  <a:pt x="17860" y="214313"/>
                </a:lnTo>
                <a:lnTo>
                  <a:pt x="8930" y="223243"/>
                </a:lnTo>
                <a:lnTo>
                  <a:pt x="8930" y="241102"/>
                </a:lnTo>
                <a:lnTo>
                  <a:pt x="8930" y="258962"/>
                </a:lnTo>
                <a:lnTo>
                  <a:pt x="8930" y="267891"/>
                </a:lnTo>
                <a:lnTo>
                  <a:pt x="8930" y="276821"/>
                </a:lnTo>
                <a:lnTo>
                  <a:pt x="0" y="285751"/>
                </a:lnTo>
                <a:lnTo>
                  <a:pt x="0" y="294680"/>
                </a:lnTo>
                <a:lnTo>
                  <a:pt x="0" y="303610"/>
                </a:lnTo>
                <a:lnTo>
                  <a:pt x="0" y="303610"/>
                </a:lnTo>
                <a:lnTo>
                  <a:pt x="0" y="303610"/>
                </a:lnTo>
                <a:lnTo>
                  <a:pt x="0" y="303610"/>
                </a:lnTo>
                <a:lnTo>
                  <a:pt x="0" y="303610"/>
                </a:lnTo>
                <a:lnTo>
                  <a:pt x="0" y="303610"/>
                </a:lnTo>
                <a:lnTo>
                  <a:pt x="0" y="303610"/>
                </a:lnTo>
                <a:lnTo>
                  <a:pt x="0" y="303610"/>
                </a:lnTo>
                <a:lnTo>
                  <a:pt x="0" y="303610"/>
                </a:lnTo>
                <a:lnTo>
                  <a:pt x="0" y="294680"/>
                </a:lnTo>
                <a:lnTo>
                  <a:pt x="0" y="285751"/>
                </a:lnTo>
                <a:lnTo>
                  <a:pt x="0" y="276821"/>
                </a:lnTo>
                <a:lnTo>
                  <a:pt x="8930" y="267891"/>
                </a:lnTo>
                <a:lnTo>
                  <a:pt x="8930" y="258962"/>
                </a:lnTo>
                <a:lnTo>
                  <a:pt x="8930" y="250032"/>
                </a:lnTo>
                <a:lnTo>
                  <a:pt x="17860" y="232173"/>
                </a:lnTo>
                <a:lnTo>
                  <a:pt x="17860" y="223243"/>
                </a:lnTo>
                <a:lnTo>
                  <a:pt x="26789" y="214313"/>
                </a:lnTo>
                <a:lnTo>
                  <a:pt x="26789" y="205384"/>
                </a:lnTo>
                <a:lnTo>
                  <a:pt x="35719" y="196454"/>
                </a:lnTo>
                <a:lnTo>
                  <a:pt x="35719" y="187524"/>
                </a:lnTo>
                <a:lnTo>
                  <a:pt x="44649" y="178594"/>
                </a:lnTo>
                <a:lnTo>
                  <a:pt x="44649" y="178594"/>
                </a:lnTo>
                <a:lnTo>
                  <a:pt x="44649" y="169665"/>
                </a:lnTo>
                <a:lnTo>
                  <a:pt x="53578" y="169665"/>
                </a:lnTo>
                <a:lnTo>
                  <a:pt x="53578" y="169665"/>
                </a:lnTo>
                <a:lnTo>
                  <a:pt x="62508" y="169665"/>
                </a:lnTo>
                <a:lnTo>
                  <a:pt x="62508" y="169665"/>
                </a:lnTo>
                <a:lnTo>
                  <a:pt x="71438" y="169665"/>
                </a:lnTo>
                <a:lnTo>
                  <a:pt x="71438" y="169665"/>
                </a:lnTo>
                <a:lnTo>
                  <a:pt x="80367" y="178594"/>
                </a:lnTo>
                <a:lnTo>
                  <a:pt x="80367" y="187524"/>
                </a:lnTo>
                <a:lnTo>
                  <a:pt x="80367" y="187524"/>
                </a:lnTo>
                <a:lnTo>
                  <a:pt x="89297" y="196454"/>
                </a:lnTo>
                <a:lnTo>
                  <a:pt x="89297" y="205384"/>
                </a:lnTo>
                <a:lnTo>
                  <a:pt x="89297" y="223243"/>
                </a:lnTo>
                <a:lnTo>
                  <a:pt x="98227" y="232173"/>
                </a:lnTo>
                <a:lnTo>
                  <a:pt x="89297" y="241102"/>
                </a:lnTo>
                <a:lnTo>
                  <a:pt x="98227" y="258962"/>
                </a:lnTo>
                <a:lnTo>
                  <a:pt x="98227" y="267891"/>
                </a:lnTo>
                <a:lnTo>
                  <a:pt x="98227" y="276821"/>
                </a:lnTo>
                <a:lnTo>
                  <a:pt x="98227" y="294680"/>
                </a:lnTo>
                <a:lnTo>
                  <a:pt x="98227" y="303610"/>
                </a:lnTo>
                <a:lnTo>
                  <a:pt x="107157" y="312540"/>
                </a:lnTo>
                <a:lnTo>
                  <a:pt x="107157" y="321469"/>
                </a:lnTo>
                <a:lnTo>
                  <a:pt x="107157" y="32146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Freeform 2061"/>
          <p:cNvSpPr/>
          <p:nvPr/>
        </p:nvSpPr>
        <p:spPr>
          <a:xfrm>
            <a:off x="1098351" y="5072063"/>
            <a:ext cx="8931" cy="44649"/>
          </a:xfrm>
          <a:custGeom>
            <a:avLst/>
            <a:gdLst/>
            <a:ahLst/>
            <a:cxnLst/>
            <a:rect l="0" t="0" r="0" b="0"/>
            <a:pathLst>
              <a:path w="8931" h="44649">
                <a:moveTo>
                  <a:pt x="0" y="44648"/>
                </a:moveTo>
                <a:lnTo>
                  <a:pt x="0" y="35718"/>
                </a:lnTo>
                <a:lnTo>
                  <a:pt x="0" y="26789"/>
                </a:lnTo>
                <a:lnTo>
                  <a:pt x="8930" y="1785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Freeform 2062"/>
          <p:cNvSpPr/>
          <p:nvPr/>
        </p:nvSpPr>
        <p:spPr>
          <a:xfrm>
            <a:off x="1017984" y="5054203"/>
            <a:ext cx="107158" cy="142876"/>
          </a:xfrm>
          <a:custGeom>
            <a:avLst/>
            <a:gdLst/>
            <a:ahLst/>
            <a:cxnLst/>
            <a:rect l="0" t="0" r="0" b="0"/>
            <a:pathLst>
              <a:path w="107158" h="142876">
                <a:moveTo>
                  <a:pt x="71438" y="0"/>
                </a:move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60" y="26789"/>
                </a:lnTo>
                <a:lnTo>
                  <a:pt x="1786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25016"/>
                </a:lnTo>
                <a:lnTo>
                  <a:pt x="17860" y="125016"/>
                </a:lnTo>
                <a:lnTo>
                  <a:pt x="17860" y="125016"/>
                </a:lnTo>
                <a:lnTo>
                  <a:pt x="26789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9" y="107156"/>
                </a:lnTo>
                <a:lnTo>
                  <a:pt x="44649" y="98227"/>
                </a:lnTo>
                <a:lnTo>
                  <a:pt x="53578" y="89297"/>
                </a:lnTo>
                <a:lnTo>
                  <a:pt x="53578" y="89297"/>
                </a:lnTo>
                <a:lnTo>
                  <a:pt x="53578" y="80367"/>
                </a:lnTo>
                <a:lnTo>
                  <a:pt x="62508" y="71438"/>
                </a:lnTo>
                <a:lnTo>
                  <a:pt x="62508" y="62508"/>
                </a:lnTo>
                <a:lnTo>
                  <a:pt x="62508" y="53578"/>
                </a:lnTo>
                <a:lnTo>
                  <a:pt x="71438" y="44649"/>
                </a:lnTo>
                <a:lnTo>
                  <a:pt x="71438" y="3571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1786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26789"/>
                </a:lnTo>
                <a:lnTo>
                  <a:pt x="71438" y="35719"/>
                </a:lnTo>
                <a:lnTo>
                  <a:pt x="71438" y="44649"/>
                </a:lnTo>
                <a:lnTo>
                  <a:pt x="71438" y="53578"/>
                </a:lnTo>
                <a:lnTo>
                  <a:pt x="71438" y="62508"/>
                </a:lnTo>
                <a:lnTo>
                  <a:pt x="71438" y="71438"/>
                </a:lnTo>
                <a:lnTo>
                  <a:pt x="71438" y="89297"/>
                </a:lnTo>
                <a:lnTo>
                  <a:pt x="80367" y="89297"/>
                </a:lnTo>
                <a:lnTo>
                  <a:pt x="80367" y="107156"/>
                </a:lnTo>
                <a:lnTo>
                  <a:pt x="80367" y="116086"/>
                </a:lnTo>
                <a:lnTo>
                  <a:pt x="89297" y="116086"/>
                </a:lnTo>
                <a:lnTo>
                  <a:pt x="89297" y="125016"/>
                </a:lnTo>
                <a:lnTo>
                  <a:pt x="98227" y="133945"/>
                </a:lnTo>
                <a:lnTo>
                  <a:pt x="98227" y="142875"/>
                </a:lnTo>
                <a:lnTo>
                  <a:pt x="107157" y="142875"/>
                </a:lnTo>
                <a:lnTo>
                  <a:pt x="107157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Freeform 2063"/>
          <p:cNvSpPr/>
          <p:nvPr/>
        </p:nvSpPr>
        <p:spPr>
          <a:xfrm>
            <a:off x="1169789" y="5045273"/>
            <a:ext cx="98228" cy="160736"/>
          </a:xfrm>
          <a:custGeom>
            <a:avLst/>
            <a:gdLst/>
            <a:ahLst/>
            <a:cxnLst/>
            <a:rect l="0" t="0" r="0" b="0"/>
            <a:pathLst>
              <a:path w="98228" h="160736">
                <a:moveTo>
                  <a:pt x="8930" y="26790"/>
                </a:moveTo>
                <a:lnTo>
                  <a:pt x="8930" y="26790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9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8930" y="10715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89297"/>
                </a:lnTo>
                <a:lnTo>
                  <a:pt x="8930" y="80368"/>
                </a:lnTo>
                <a:lnTo>
                  <a:pt x="17859" y="71438"/>
                </a:lnTo>
                <a:lnTo>
                  <a:pt x="17859" y="62508"/>
                </a:lnTo>
                <a:lnTo>
                  <a:pt x="26789" y="53579"/>
                </a:lnTo>
                <a:lnTo>
                  <a:pt x="26789" y="44649"/>
                </a:lnTo>
                <a:lnTo>
                  <a:pt x="26789" y="35719"/>
                </a:lnTo>
                <a:lnTo>
                  <a:pt x="35719" y="26790"/>
                </a:lnTo>
                <a:lnTo>
                  <a:pt x="35719" y="26790"/>
                </a:lnTo>
                <a:lnTo>
                  <a:pt x="35719" y="17860"/>
                </a:lnTo>
                <a:lnTo>
                  <a:pt x="44648" y="17860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26790"/>
                </a:lnTo>
                <a:lnTo>
                  <a:pt x="62508" y="35719"/>
                </a:lnTo>
                <a:lnTo>
                  <a:pt x="62508" y="44649"/>
                </a:lnTo>
                <a:lnTo>
                  <a:pt x="62508" y="53579"/>
                </a:lnTo>
                <a:lnTo>
                  <a:pt x="62508" y="62508"/>
                </a:lnTo>
                <a:lnTo>
                  <a:pt x="62508" y="71438"/>
                </a:lnTo>
                <a:lnTo>
                  <a:pt x="62508" y="80368"/>
                </a:lnTo>
                <a:lnTo>
                  <a:pt x="62508" y="89297"/>
                </a:lnTo>
                <a:lnTo>
                  <a:pt x="62508" y="107157"/>
                </a:lnTo>
                <a:lnTo>
                  <a:pt x="71438" y="116086"/>
                </a:lnTo>
                <a:lnTo>
                  <a:pt x="71438" y="125016"/>
                </a:lnTo>
                <a:lnTo>
                  <a:pt x="71438" y="133946"/>
                </a:lnTo>
                <a:lnTo>
                  <a:pt x="80367" y="142875"/>
                </a:lnTo>
                <a:lnTo>
                  <a:pt x="80367" y="142875"/>
                </a:lnTo>
                <a:lnTo>
                  <a:pt x="89297" y="151805"/>
                </a:lnTo>
                <a:lnTo>
                  <a:pt x="89297" y="151805"/>
                </a:lnTo>
                <a:lnTo>
                  <a:pt x="98227" y="160735"/>
                </a:lnTo>
                <a:lnTo>
                  <a:pt x="98227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Freeform 2064"/>
          <p:cNvSpPr/>
          <p:nvPr/>
        </p:nvSpPr>
        <p:spPr>
          <a:xfrm>
            <a:off x="1268016" y="5018484"/>
            <a:ext cx="196454" cy="392908"/>
          </a:xfrm>
          <a:custGeom>
            <a:avLst/>
            <a:gdLst/>
            <a:ahLst/>
            <a:cxnLst/>
            <a:rect l="0" t="0" r="0" b="0"/>
            <a:pathLst>
              <a:path w="196454" h="392908">
                <a:moveTo>
                  <a:pt x="98226" y="80368"/>
                </a:moveTo>
                <a:lnTo>
                  <a:pt x="98226" y="71438"/>
                </a:lnTo>
                <a:lnTo>
                  <a:pt x="98226" y="62508"/>
                </a:lnTo>
                <a:lnTo>
                  <a:pt x="98226" y="53579"/>
                </a:lnTo>
                <a:lnTo>
                  <a:pt x="98226" y="44649"/>
                </a:lnTo>
                <a:lnTo>
                  <a:pt x="98226" y="35719"/>
                </a:lnTo>
                <a:lnTo>
                  <a:pt x="89297" y="35719"/>
                </a:lnTo>
                <a:lnTo>
                  <a:pt x="8929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71437" y="26789"/>
                </a:lnTo>
                <a:lnTo>
                  <a:pt x="62507" y="26789"/>
                </a:lnTo>
                <a:lnTo>
                  <a:pt x="62507" y="26789"/>
                </a:lnTo>
                <a:lnTo>
                  <a:pt x="53578" y="35719"/>
                </a:lnTo>
                <a:lnTo>
                  <a:pt x="53578" y="35719"/>
                </a:lnTo>
                <a:lnTo>
                  <a:pt x="44648" y="44649"/>
                </a:lnTo>
                <a:lnTo>
                  <a:pt x="44648" y="53579"/>
                </a:lnTo>
                <a:lnTo>
                  <a:pt x="35718" y="62508"/>
                </a:lnTo>
                <a:lnTo>
                  <a:pt x="35718" y="71438"/>
                </a:lnTo>
                <a:lnTo>
                  <a:pt x="26789" y="80368"/>
                </a:lnTo>
                <a:lnTo>
                  <a:pt x="26789" y="8929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107157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26789" y="125016"/>
                </a:lnTo>
                <a:lnTo>
                  <a:pt x="26789" y="133946"/>
                </a:lnTo>
                <a:lnTo>
                  <a:pt x="26789" y="133946"/>
                </a:lnTo>
                <a:lnTo>
                  <a:pt x="26789" y="133946"/>
                </a:lnTo>
                <a:lnTo>
                  <a:pt x="35718" y="133946"/>
                </a:lnTo>
                <a:lnTo>
                  <a:pt x="35718" y="133946"/>
                </a:lnTo>
                <a:lnTo>
                  <a:pt x="35718" y="133946"/>
                </a:lnTo>
                <a:lnTo>
                  <a:pt x="44648" y="125016"/>
                </a:lnTo>
                <a:lnTo>
                  <a:pt x="44648" y="125016"/>
                </a:lnTo>
                <a:lnTo>
                  <a:pt x="44648" y="116086"/>
                </a:lnTo>
                <a:lnTo>
                  <a:pt x="53578" y="107157"/>
                </a:lnTo>
                <a:lnTo>
                  <a:pt x="53578" y="98227"/>
                </a:lnTo>
                <a:lnTo>
                  <a:pt x="53578" y="98227"/>
                </a:lnTo>
                <a:lnTo>
                  <a:pt x="62507" y="89297"/>
                </a:lnTo>
                <a:lnTo>
                  <a:pt x="62507" y="80368"/>
                </a:lnTo>
                <a:lnTo>
                  <a:pt x="62507" y="71438"/>
                </a:lnTo>
                <a:lnTo>
                  <a:pt x="62507" y="62508"/>
                </a:lnTo>
                <a:lnTo>
                  <a:pt x="62507" y="62508"/>
                </a:lnTo>
                <a:lnTo>
                  <a:pt x="62507" y="53579"/>
                </a:lnTo>
                <a:lnTo>
                  <a:pt x="62507" y="53579"/>
                </a:lnTo>
                <a:lnTo>
                  <a:pt x="62507" y="44649"/>
                </a:lnTo>
                <a:lnTo>
                  <a:pt x="62507" y="44649"/>
                </a:lnTo>
                <a:lnTo>
                  <a:pt x="62507" y="44649"/>
                </a:lnTo>
                <a:lnTo>
                  <a:pt x="62507" y="44649"/>
                </a:lnTo>
                <a:lnTo>
                  <a:pt x="62507" y="44649"/>
                </a:lnTo>
                <a:lnTo>
                  <a:pt x="62507" y="44649"/>
                </a:lnTo>
                <a:lnTo>
                  <a:pt x="71437" y="53579"/>
                </a:lnTo>
                <a:lnTo>
                  <a:pt x="71437" y="62508"/>
                </a:lnTo>
                <a:lnTo>
                  <a:pt x="71437" y="71438"/>
                </a:lnTo>
                <a:lnTo>
                  <a:pt x="71437" y="80368"/>
                </a:lnTo>
                <a:lnTo>
                  <a:pt x="71437" y="89297"/>
                </a:lnTo>
                <a:lnTo>
                  <a:pt x="71437" y="107157"/>
                </a:lnTo>
                <a:lnTo>
                  <a:pt x="71437" y="125016"/>
                </a:lnTo>
                <a:lnTo>
                  <a:pt x="80367" y="142875"/>
                </a:lnTo>
                <a:lnTo>
                  <a:pt x="80367" y="160735"/>
                </a:lnTo>
                <a:lnTo>
                  <a:pt x="80367" y="178594"/>
                </a:lnTo>
                <a:lnTo>
                  <a:pt x="80367" y="205383"/>
                </a:lnTo>
                <a:lnTo>
                  <a:pt x="80367" y="223243"/>
                </a:lnTo>
                <a:lnTo>
                  <a:pt x="80367" y="241102"/>
                </a:lnTo>
                <a:lnTo>
                  <a:pt x="80367" y="267891"/>
                </a:lnTo>
                <a:lnTo>
                  <a:pt x="80367" y="285750"/>
                </a:lnTo>
                <a:lnTo>
                  <a:pt x="80367" y="312539"/>
                </a:lnTo>
                <a:lnTo>
                  <a:pt x="80367" y="330399"/>
                </a:lnTo>
                <a:lnTo>
                  <a:pt x="71437" y="339329"/>
                </a:lnTo>
                <a:lnTo>
                  <a:pt x="71437" y="357188"/>
                </a:lnTo>
                <a:lnTo>
                  <a:pt x="71437" y="366118"/>
                </a:lnTo>
                <a:lnTo>
                  <a:pt x="62507" y="375047"/>
                </a:lnTo>
                <a:lnTo>
                  <a:pt x="62507" y="383977"/>
                </a:lnTo>
                <a:lnTo>
                  <a:pt x="53578" y="392907"/>
                </a:lnTo>
                <a:lnTo>
                  <a:pt x="44648" y="392907"/>
                </a:lnTo>
                <a:lnTo>
                  <a:pt x="44648" y="392907"/>
                </a:lnTo>
                <a:lnTo>
                  <a:pt x="35718" y="392907"/>
                </a:lnTo>
                <a:lnTo>
                  <a:pt x="26789" y="392907"/>
                </a:lnTo>
                <a:lnTo>
                  <a:pt x="26789" y="383977"/>
                </a:lnTo>
                <a:lnTo>
                  <a:pt x="17859" y="375047"/>
                </a:lnTo>
                <a:lnTo>
                  <a:pt x="8929" y="366118"/>
                </a:lnTo>
                <a:lnTo>
                  <a:pt x="8929" y="357188"/>
                </a:lnTo>
                <a:lnTo>
                  <a:pt x="8929" y="348258"/>
                </a:lnTo>
                <a:lnTo>
                  <a:pt x="0" y="339329"/>
                </a:lnTo>
                <a:lnTo>
                  <a:pt x="0" y="330399"/>
                </a:lnTo>
                <a:lnTo>
                  <a:pt x="0" y="312539"/>
                </a:lnTo>
                <a:lnTo>
                  <a:pt x="0" y="303610"/>
                </a:lnTo>
                <a:lnTo>
                  <a:pt x="8929" y="285750"/>
                </a:lnTo>
                <a:lnTo>
                  <a:pt x="8929" y="276821"/>
                </a:lnTo>
                <a:lnTo>
                  <a:pt x="17859" y="258961"/>
                </a:lnTo>
                <a:lnTo>
                  <a:pt x="26789" y="241102"/>
                </a:lnTo>
                <a:lnTo>
                  <a:pt x="26789" y="232172"/>
                </a:lnTo>
                <a:lnTo>
                  <a:pt x="44648" y="214313"/>
                </a:lnTo>
                <a:lnTo>
                  <a:pt x="53578" y="205383"/>
                </a:lnTo>
                <a:lnTo>
                  <a:pt x="62507" y="187524"/>
                </a:lnTo>
                <a:lnTo>
                  <a:pt x="80367" y="178594"/>
                </a:lnTo>
                <a:lnTo>
                  <a:pt x="89297" y="160735"/>
                </a:lnTo>
                <a:lnTo>
                  <a:pt x="98226" y="151805"/>
                </a:lnTo>
                <a:lnTo>
                  <a:pt x="116086" y="142875"/>
                </a:lnTo>
                <a:lnTo>
                  <a:pt x="125015" y="125016"/>
                </a:lnTo>
                <a:lnTo>
                  <a:pt x="133945" y="116086"/>
                </a:lnTo>
                <a:lnTo>
                  <a:pt x="142875" y="107157"/>
                </a:lnTo>
                <a:lnTo>
                  <a:pt x="151804" y="89297"/>
                </a:lnTo>
                <a:lnTo>
                  <a:pt x="169664" y="80368"/>
                </a:lnTo>
                <a:lnTo>
                  <a:pt x="169664" y="71438"/>
                </a:lnTo>
                <a:lnTo>
                  <a:pt x="178593" y="62508"/>
                </a:lnTo>
                <a:lnTo>
                  <a:pt x="187523" y="53579"/>
                </a:lnTo>
                <a:lnTo>
                  <a:pt x="187523" y="44649"/>
                </a:lnTo>
                <a:lnTo>
                  <a:pt x="187523" y="35719"/>
                </a:lnTo>
                <a:lnTo>
                  <a:pt x="196453" y="26789"/>
                </a:lnTo>
                <a:lnTo>
                  <a:pt x="196453" y="17860"/>
                </a:lnTo>
                <a:lnTo>
                  <a:pt x="196453" y="17860"/>
                </a:lnTo>
                <a:lnTo>
                  <a:pt x="196453" y="8930"/>
                </a:lnTo>
                <a:lnTo>
                  <a:pt x="187523" y="8930"/>
                </a:lnTo>
                <a:lnTo>
                  <a:pt x="187523" y="0"/>
                </a:lnTo>
                <a:lnTo>
                  <a:pt x="187523" y="0"/>
                </a:lnTo>
                <a:lnTo>
                  <a:pt x="178593" y="0"/>
                </a:lnTo>
                <a:lnTo>
                  <a:pt x="178593" y="0"/>
                </a:lnTo>
                <a:lnTo>
                  <a:pt x="169664" y="8930"/>
                </a:lnTo>
                <a:lnTo>
                  <a:pt x="169664" y="8930"/>
                </a:lnTo>
                <a:lnTo>
                  <a:pt x="160734" y="17860"/>
                </a:lnTo>
                <a:lnTo>
                  <a:pt x="151804" y="17860"/>
                </a:lnTo>
                <a:lnTo>
                  <a:pt x="151804" y="26789"/>
                </a:lnTo>
                <a:lnTo>
                  <a:pt x="142875" y="35719"/>
                </a:lnTo>
                <a:lnTo>
                  <a:pt x="142875" y="44649"/>
                </a:lnTo>
                <a:lnTo>
                  <a:pt x="142875" y="53579"/>
                </a:lnTo>
                <a:lnTo>
                  <a:pt x="133945" y="71438"/>
                </a:lnTo>
                <a:lnTo>
                  <a:pt x="133945" y="80368"/>
                </a:lnTo>
                <a:lnTo>
                  <a:pt x="133945" y="89297"/>
                </a:lnTo>
                <a:lnTo>
                  <a:pt x="133945" y="107157"/>
                </a:lnTo>
                <a:lnTo>
                  <a:pt x="142875" y="116086"/>
                </a:lnTo>
                <a:lnTo>
                  <a:pt x="142875" y="125016"/>
                </a:lnTo>
                <a:lnTo>
                  <a:pt x="142875" y="133946"/>
                </a:lnTo>
                <a:lnTo>
                  <a:pt x="151804" y="142875"/>
                </a:lnTo>
                <a:lnTo>
                  <a:pt x="160734" y="151805"/>
                </a:lnTo>
                <a:lnTo>
                  <a:pt x="160734" y="151805"/>
                </a:lnTo>
                <a:lnTo>
                  <a:pt x="169664" y="160735"/>
                </a:lnTo>
                <a:lnTo>
                  <a:pt x="178593" y="160735"/>
                </a:lnTo>
                <a:lnTo>
                  <a:pt x="178593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Freeform 2065"/>
          <p:cNvSpPr/>
          <p:nvPr/>
        </p:nvSpPr>
        <p:spPr>
          <a:xfrm>
            <a:off x="1526976" y="4964906"/>
            <a:ext cx="125017" cy="294681"/>
          </a:xfrm>
          <a:custGeom>
            <a:avLst/>
            <a:gdLst/>
            <a:ahLst/>
            <a:cxnLst/>
            <a:rect l="0" t="0" r="0" b="0"/>
            <a:pathLst>
              <a:path w="125017" h="294681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17860"/>
                </a:lnTo>
                <a:lnTo>
                  <a:pt x="26790" y="26789"/>
                </a:lnTo>
                <a:lnTo>
                  <a:pt x="35719" y="44649"/>
                </a:lnTo>
                <a:lnTo>
                  <a:pt x="44649" y="53578"/>
                </a:lnTo>
                <a:lnTo>
                  <a:pt x="53579" y="71438"/>
                </a:lnTo>
                <a:lnTo>
                  <a:pt x="71438" y="89297"/>
                </a:lnTo>
                <a:lnTo>
                  <a:pt x="80368" y="107157"/>
                </a:lnTo>
                <a:lnTo>
                  <a:pt x="89297" y="125016"/>
                </a:lnTo>
                <a:lnTo>
                  <a:pt x="98227" y="142875"/>
                </a:lnTo>
                <a:lnTo>
                  <a:pt x="107157" y="160735"/>
                </a:lnTo>
                <a:lnTo>
                  <a:pt x="116086" y="178594"/>
                </a:lnTo>
                <a:lnTo>
                  <a:pt x="125016" y="205383"/>
                </a:lnTo>
                <a:lnTo>
                  <a:pt x="125016" y="223242"/>
                </a:lnTo>
                <a:lnTo>
                  <a:pt x="125016" y="241102"/>
                </a:lnTo>
                <a:lnTo>
                  <a:pt x="125016" y="267891"/>
                </a:lnTo>
                <a:lnTo>
                  <a:pt x="125016" y="294680"/>
                </a:lnTo>
                <a:lnTo>
                  <a:pt x="125016" y="2946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200" dirty="0" smtClean="0">
                <a:latin typeface="Comic Sans MS" pitchFamily="66" charset="0"/>
              </a:rPr>
              <a:t>I- Phylum: </a:t>
            </a:r>
            <a:r>
              <a:rPr lang="en-CA" sz="3200" dirty="0" err="1" smtClean="0">
                <a:latin typeface="Comic Sans MS" pitchFamily="66" charset="0"/>
              </a:rPr>
              <a:t>Chordata</a:t>
            </a:r>
            <a:endParaRPr lang="en-CA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	</a:t>
            </a:r>
            <a:r>
              <a:rPr lang="en-CA" sz="2800" dirty="0" smtClean="0">
                <a:latin typeface="Comic Sans MS" pitchFamily="66" charset="0"/>
              </a:rPr>
              <a:t>A) 3 basic characteristics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1) presence of a notochord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	a) flexible, rod-like structure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	b) replaced by backbone in adults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2) presence of dorsal nerve cord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	a) hollow tube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	b) becomes brain and spinal cord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3) presence of gill slits (at some point)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	a) passage of water/oxygen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V) Birds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1) 2 legs + 2 wings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a) scales &amp; claws on leg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</a:t>
            </a:r>
          </a:p>
        </p:txBody>
      </p:sp>
      <p:pic>
        <p:nvPicPr>
          <p:cNvPr id="3074" name="Picture 2" descr="http://www.birdsasart.com/rootjpegs/rosy%20l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0648"/>
            <a:ext cx="3087262" cy="4634458"/>
          </a:xfrm>
          <a:prstGeom prst="rect">
            <a:avLst/>
          </a:prstGeom>
          <a:noFill/>
        </p:spPr>
      </p:pic>
      <p:pic>
        <p:nvPicPr>
          <p:cNvPr id="3076" name="Picture 4" descr="http://wings.avkids.com/Book/Animals/Images/birdfee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4956043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579296" cy="5937523"/>
          </a:xfrm>
        </p:spPr>
        <p:txBody>
          <a:bodyPr/>
          <a:lstStyle/>
          <a:p>
            <a:pPr>
              <a:buNone/>
            </a:pPr>
            <a:r>
              <a:rPr lang="en-CA" dirty="0" smtClean="0">
                <a:latin typeface="Comic Sans MS" pitchFamily="66" charset="0"/>
              </a:rPr>
              <a:t>2) body covered in feathers</a:t>
            </a:r>
          </a:p>
          <a:p>
            <a:pPr>
              <a:buNone/>
            </a:pPr>
            <a:r>
              <a:rPr lang="en-CA" dirty="0" smtClean="0">
                <a:latin typeface="Comic Sans MS" pitchFamily="66" charset="0"/>
              </a:rPr>
              <a:t>		a) made of keratin (like scales of 	  		    reptiles)</a:t>
            </a:r>
          </a:p>
          <a:p>
            <a:pPr>
              <a:buNone/>
            </a:pPr>
            <a:r>
              <a:rPr lang="en-CA" dirty="0" smtClean="0">
                <a:latin typeface="Comic Sans MS" pitchFamily="66" charset="0"/>
              </a:rPr>
              <a:t>		b) hollow tube = light weight</a:t>
            </a:r>
          </a:p>
          <a:p>
            <a:pPr>
              <a:buNone/>
            </a:pPr>
            <a:r>
              <a:rPr lang="en-CA" dirty="0" smtClean="0">
                <a:latin typeface="Comic Sans MS" pitchFamily="66" charset="0"/>
              </a:rPr>
              <a:t>		c) several functions</a:t>
            </a:r>
          </a:p>
          <a:p>
            <a:pPr>
              <a:buNone/>
            </a:pPr>
            <a:r>
              <a:rPr lang="en-CA" dirty="0" smtClean="0">
                <a:latin typeface="Comic Sans MS" pitchFamily="66" charset="0"/>
              </a:rPr>
              <a:t>			</a:t>
            </a:r>
            <a:r>
              <a:rPr lang="en-CA" dirty="0" err="1" smtClean="0">
                <a:latin typeface="Comic Sans MS" pitchFamily="66" charset="0"/>
              </a:rPr>
              <a:t>i</a:t>
            </a:r>
            <a:r>
              <a:rPr lang="en-CA" dirty="0" smtClean="0">
                <a:latin typeface="Comic Sans MS" pitchFamily="66" charset="0"/>
              </a:rPr>
              <a:t>) warmth (down feathers)</a:t>
            </a:r>
          </a:p>
          <a:p>
            <a:pPr>
              <a:buNone/>
            </a:pPr>
            <a:r>
              <a:rPr lang="en-CA" dirty="0" smtClean="0">
                <a:latin typeface="Comic Sans MS" pitchFamily="66" charset="0"/>
              </a:rPr>
              <a:t>			ii) coloration</a:t>
            </a:r>
          </a:p>
          <a:p>
            <a:pPr>
              <a:buNone/>
            </a:pPr>
            <a:r>
              <a:rPr lang="en-CA" dirty="0" smtClean="0">
                <a:latin typeface="Comic Sans MS" pitchFamily="66" charset="0"/>
              </a:rPr>
              <a:t>			iii) flight*** (several adaptations)</a:t>
            </a:r>
          </a:p>
          <a:p>
            <a:pPr>
              <a:buNone/>
            </a:pPr>
            <a:r>
              <a:rPr lang="en-CA" dirty="0" smtClean="0">
                <a:latin typeface="Comic Sans MS" pitchFamily="66" charset="0"/>
              </a:rPr>
              <a:t>		d) molting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5842" name="Picture 2" descr="http://1.bp.blogspot.com/_SQq7mqYD3JY/S_VpdGRF02I/AAAAAAAACuc/6ttnm5c4SX8/s1600/LAAL_down_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359696" cy="2519772"/>
          </a:xfrm>
          <a:prstGeom prst="rect">
            <a:avLst/>
          </a:prstGeom>
          <a:noFill/>
        </p:spPr>
      </p:pic>
      <p:pic>
        <p:nvPicPr>
          <p:cNvPr id="35844" name="Picture 4" descr="http://www.learner.org/jnorth/images/graphics/d-e/eagle_Dnsville5-19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6632"/>
            <a:ext cx="3274149" cy="3456384"/>
          </a:xfrm>
          <a:prstGeom prst="rect">
            <a:avLst/>
          </a:prstGeom>
          <a:noFill/>
        </p:spPr>
      </p:pic>
      <p:pic>
        <p:nvPicPr>
          <p:cNvPr id="35846" name="Picture 6" descr="http://upload.wikimedia.org/wikipedia/commons/7/7a/Anatomy_and_physiology_of_animals_Contour_feath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789040"/>
            <a:ext cx="3832252" cy="2781612"/>
          </a:xfrm>
          <a:prstGeom prst="rect">
            <a:avLst/>
          </a:prstGeom>
          <a:noFill/>
        </p:spPr>
      </p:pic>
      <p:pic>
        <p:nvPicPr>
          <p:cNvPr id="35848" name="Picture 8" descr="http://www.themodernapprentice.com/feathers_conto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84984"/>
            <a:ext cx="3816424" cy="307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6866" name="Picture 2" descr="http://www.ucmp.berkeley.edu/diapsids/birds/fin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800475" cy="3743325"/>
          </a:xfrm>
          <a:prstGeom prst="rect">
            <a:avLst/>
          </a:prstGeom>
          <a:noFill/>
        </p:spPr>
      </p:pic>
      <p:pic>
        <p:nvPicPr>
          <p:cNvPr id="36870" name="Picture 6" descr="Pree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8640"/>
            <a:ext cx="3267075" cy="489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7890" name="Picture 2" descr="http://www.wolf-moon.co.uk/images/266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3096344" cy="2675152"/>
          </a:xfrm>
          <a:prstGeom prst="rect">
            <a:avLst/>
          </a:prstGeom>
          <a:noFill/>
        </p:spPr>
      </p:pic>
      <p:pic>
        <p:nvPicPr>
          <p:cNvPr id="37894" name="Picture 6" descr="http://vancouverislandbirds.com/aoct0919094shar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340768"/>
            <a:ext cx="5265651" cy="4210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1"/>
            <a:ext cx="8686800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3) skeleton made of hollow bones</a:t>
            </a:r>
          </a:p>
          <a:p>
            <a:pPr>
              <a:buNone/>
            </a:pPr>
            <a:endParaRPr lang="en-CA" sz="2800" dirty="0">
              <a:latin typeface="Comic Sans MS" pitchFamily="66" charset="0"/>
            </a:endParaRPr>
          </a:p>
        </p:txBody>
      </p:sp>
      <p:pic>
        <p:nvPicPr>
          <p:cNvPr id="2052" name="Picture 4" descr="http://www.enchantedlearning.com/bgifs/Birdskel_b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7255595" cy="5398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en-CA" dirty="0" smtClean="0">
                <a:latin typeface="Comic Sans MS" pitchFamily="66" charset="0"/>
              </a:rPr>
              <a:t>4) toothless beak</a:t>
            </a:r>
          </a:p>
          <a:p>
            <a:pPr>
              <a:buNone/>
            </a:pPr>
            <a:r>
              <a:rPr lang="en-CA" dirty="0" smtClean="0">
                <a:latin typeface="Comic Sans MS" pitchFamily="66" charset="0"/>
              </a:rPr>
              <a:t>	a) several different shapes</a:t>
            </a:r>
          </a:p>
        </p:txBody>
      </p:sp>
      <p:pic>
        <p:nvPicPr>
          <p:cNvPr id="39938" name="Picture 2" descr="Bird be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51501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5) eyes on either side of head 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a) some birds an exception (ex. owls)</a:t>
            </a:r>
          </a:p>
          <a:p>
            <a:pPr>
              <a:buNone/>
            </a:pPr>
            <a:endParaRPr lang="en-CA" sz="2800" dirty="0" smtClean="0">
              <a:latin typeface="Comic Sans MS" pitchFamily="66" charset="0"/>
            </a:endParaRPr>
          </a:p>
          <a:p>
            <a:pPr>
              <a:buNone/>
            </a:pPr>
            <a:endParaRPr lang="en-CA" sz="2800" dirty="0" smtClean="0">
              <a:latin typeface="Comic Sans MS" pitchFamily="66" charset="0"/>
            </a:endParaRPr>
          </a:p>
          <a:p>
            <a:pPr>
              <a:buNone/>
            </a:pPr>
            <a:endParaRPr lang="en-CA" sz="2800" dirty="0" smtClean="0">
              <a:latin typeface="Comic Sans MS" pitchFamily="66" charset="0"/>
            </a:endParaRPr>
          </a:p>
          <a:p>
            <a:pPr>
              <a:buNone/>
            </a:pPr>
            <a:endParaRPr lang="en-CA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6) more vertebrae on neck than other vertebrates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a) can turn head 180°</a:t>
            </a:r>
          </a:p>
          <a:p>
            <a:pPr>
              <a:buNone/>
            </a:pPr>
            <a:endParaRPr lang="en-CA" sz="2800" dirty="0">
              <a:latin typeface="Comic Sans MS" pitchFamily="66" charset="0"/>
            </a:endParaRPr>
          </a:p>
        </p:txBody>
      </p:sp>
      <p:pic>
        <p:nvPicPr>
          <p:cNvPr id="38914" name="Picture 2" descr="http://www.wired.com/images_blogs/wiredscience/2011/01/EuroRob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340768"/>
            <a:ext cx="2527311" cy="2160240"/>
          </a:xfrm>
          <a:prstGeom prst="rect">
            <a:avLst/>
          </a:prstGeom>
          <a:noFill/>
        </p:spPr>
      </p:pic>
      <p:pic>
        <p:nvPicPr>
          <p:cNvPr id="38918" name="Picture 6" descr="http://www.birdsasart.com/baacom/wp-content/gallery/cache/769__800x800_e7cbb3892bb745af90b0bfeba4ac482f_arthurmorris09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16764"/>
            <a:ext cx="3289598" cy="2193067"/>
          </a:xfrm>
          <a:prstGeom prst="rect">
            <a:avLst/>
          </a:prstGeom>
          <a:noFill/>
        </p:spPr>
      </p:pic>
      <p:pic>
        <p:nvPicPr>
          <p:cNvPr id="38920" name="Picture 8" descr="http://farm4.staticflickr.com/3112/3210824954_e65df1eea0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7" y="3861048"/>
            <a:ext cx="3828425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7) endothermic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a) can regulate body temperature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</a:t>
            </a:r>
            <a:r>
              <a:rPr lang="en-CA" sz="2800" dirty="0" err="1" smtClean="0">
                <a:latin typeface="Comic Sans MS" pitchFamily="66" charset="0"/>
              </a:rPr>
              <a:t>i</a:t>
            </a:r>
            <a:r>
              <a:rPr lang="en-CA" sz="2800" dirty="0" smtClean="0">
                <a:latin typeface="Comic Sans MS" pitchFamily="66" charset="0"/>
              </a:rPr>
              <a:t>) 45°C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8) internal fertilisation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a) amniotic egg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b) mother/father cares for young</a:t>
            </a:r>
            <a:endParaRPr lang="en-CA" sz="2800" dirty="0">
              <a:latin typeface="Comic Sans MS" pitchFamily="66" charset="0"/>
            </a:endParaRPr>
          </a:p>
        </p:txBody>
      </p:sp>
      <p:pic>
        <p:nvPicPr>
          <p:cNvPr id="43010" name="Picture 2" descr="http://www.saburchill.com/images02/040107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861048"/>
            <a:ext cx="2963466" cy="2241824"/>
          </a:xfrm>
          <a:prstGeom prst="rect">
            <a:avLst/>
          </a:prstGeom>
          <a:noFill/>
        </p:spPr>
      </p:pic>
      <p:pic>
        <p:nvPicPr>
          <p:cNvPr id="43012" name="Picture 4" descr="http://www.edinburghzoo.org.uk/export/sites/default/common/images/animals/animaldatabase5/KingPenguinWithEgg_PhotoByMikeyWal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92896"/>
            <a:ext cx="2473050" cy="3136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	</a:t>
            </a:r>
            <a:r>
              <a:rPr lang="en-CA" sz="2800" dirty="0" smtClean="0">
                <a:latin typeface="Comic Sans MS" pitchFamily="66" charset="0"/>
              </a:rPr>
              <a:t>9) 4 chambered heart</a:t>
            </a:r>
            <a:endParaRPr lang="en-CA" dirty="0"/>
          </a:p>
        </p:txBody>
      </p:sp>
      <p:pic>
        <p:nvPicPr>
          <p:cNvPr id="48130" name="Picture 2" descr="http://people.eku.edu/ritchisong/bird_he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96752"/>
            <a:ext cx="4219219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http://www.bio.miami.edu/~cmallery/150/physiol/c34x2chord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64" y="764704"/>
            <a:ext cx="907123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62" name="Picture 2" descr="http://4.bp.blogspot.com/-v5-pepVXHkk/TzRaaVYYSsI/AAAAAAAAAnQ/dE0n9RhYJxk/s1600/hummingbird-main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3314733" cy="2486050"/>
          </a:xfrm>
          <a:prstGeom prst="rect">
            <a:avLst/>
          </a:prstGeom>
          <a:noFill/>
        </p:spPr>
      </p:pic>
      <p:pic>
        <p:nvPicPr>
          <p:cNvPr id="40964" name="Picture 4" descr="http://www.cebc.cnrs.fr/ecomm/images/in05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6632"/>
            <a:ext cx="3810000" cy="3324226"/>
          </a:xfrm>
          <a:prstGeom prst="rect">
            <a:avLst/>
          </a:prstGeom>
          <a:noFill/>
        </p:spPr>
      </p:pic>
      <p:pic>
        <p:nvPicPr>
          <p:cNvPr id="40966" name="Picture 6" descr="http://static.theurbn.com/wp-content/uploads/2011/03/Condor.Ventana-We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140968"/>
            <a:ext cx="5201047" cy="3579131"/>
          </a:xfrm>
          <a:prstGeom prst="rect">
            <a:avLst/>
          </a:prstGeom>
          <a:noFill/>
        </p:spPr>
      </p:pic>
      <p:pic>
        <p:nvPicPr>
          <p:cNvPr id="40968" name="Picture 8" descr="http://4.bp.blogspot.com/-JcgGCQg3geU/TjSXv7cjK4I/AAAAAAAAAS0/Zq5PkPfuJkk/s1600/woodpecker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429000"/>
            <a:ext cx="2843808" cy="3606782"/>
          </a:xfrm>
          <a:prstGeom prst="rect">
            <a:avLst/>
          </a:prstGeom>
          <a:noFill/>
        </p:spPr>
      </p:pic>
      <p:pic>
        <p:nvPicPr>
          <p:cNvPr id="40970" name="Picture 10" descr="http://walkswithin.com/wp-content/uploads/2011/05/am_robin_jfk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772816"/>
            <a:ext cx="3726582" cy="2324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VI) Mammals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A)characteristics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1)highly developed brain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	a) large cerebrum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	b) convolutions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</a:t>
            </a:r>
            <a:endParaRPr lang="en-CA" sz="2800" dirty="0">
              <a:latin typeface="Comic Sans MS" pitchFamily="66" charset="0"/>
            </a:endParaRPr>
          </a:p>
        </p:txBody>
      </p:sp>
      <p:pic>
        <p:nvPicPr>
          <p:cNvPr id="44034" name="Picture 2" descr="http://images.nationalgeographic.com/wpf/media-live/photos/000/010/cache/human-brain_1001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996952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02" name="Picture 2" descr="http://www.brain.riken.jp/en/aware/files/evolutioncompa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8131241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en-CA" dirty="0" smtClean="0">
                <a:latin typeface="Comic Sans MS" pitchFamily="66" charset="0"/>
              </a:rPr>
              <a:t>		2) endothermic</a:t>
            </a:r>
          </a:p>
          <a:p>
            <a:pPr>
              <a:buNone/>
            </a:pPr>
            <a:r>
              <a:rPr lang="en-CA" dirty="0" smtClean="0">
                <a:latin typeface="Comic Sans MS" pitchFamily="66" charset="0"/>
              </a:rPr>
              <a:t>		3) breathe using diaphragm</a:t>
            </a:r>
          </a:p>
          <a:p>
            <a:pPr>
              <a:buNone/>
            </a:pPr>
            <a:r>
              <a:rPr lang="en-CA" dirty="0" smtClean="0">
                <a:latin typeface="Comic Sans MS" pitchFamily="66" charset="0"/>
              </a:rPr>
              <a:t>		4) hair</a:t>
            </a:r>
          </a:p>
          <a:p>
            <a:pPr>
              <a:buNone/>
            </a:pPr>
            <a:r>
              <a:rPr lang="en-CA" dirty="0" smtClean="0">
                <a:latin typeface="Comic Sans MS" pitchFamily="66" charset="0"/>
              </a:rPr>
              <a:t>			a) blubber in aquatic mammals</a:t>
            </a:r>
          </a:p>
          <a:p>
            <a:pPr>
              <a:buNone/>
            </a:pPr>
            <a:r>
              <a:rPr lang="en-CA" dirty="0" smtClean="0">
                <a:latin typeface="Comic Sans MS" pitchFamily="66" charset="0"/>
              </a:rPr>
              <a:t>				</a:t>
            </a:r>
            <a:r>
              <a:rPr lang="en-CA" dirty="0" err="1" smtClean="0">
                <a:latin typeface="Comic Sans MS" pitchFamily="66" charset="0"/>
              </a:rPr>
              <a:t>i</a:t>
            </a:r>
            <a:r>
              <a:rPr lang="en-CA" dirty="0" smtClean="0">
                <a:latin typeface="Comic Sans MS" pitchFamily="66" charset="0"/>
              </a:rPr>
              <a:t>) more stream-lined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2226" name="Picture 2" descr="http://www.awf.org/files/3822_file_porcupine_Boul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8640"/>
            <a:ext cx="3695700" cy="2381250"/>
          </a:xfrm>
          <a:prstGeom prst="rect">
            <a:avLst/>
          </a:prstGeom>
          <a:noFill/>
        </p:spPr>
      </p:pic>
      <p:pic>
        <p:nvPicPr>
          <p:cNvPr id="52228" name="Picture 4" descr="http://1.bp.blogspot.com/_W90V87w3sr8/TRQg52Akg_I/AAAAAAAAAg4/bzych11X1dA/s1600/arctic-fox-can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6632"/>
            <a:ext cx="3578297" cy="2769890"/>
          </a:xfrm>
          <a:prstGeom prst="rect">
            <a:avLst/>
          </a:prstGeom>
          <a:noFill/>
        </p:spPr>
      </p:pic>
      <p:pic>
        <p:nvPicPr>
          <p:cNvPr id="52230" name="Picture 6" descr="http://farm4.staticflickr.com/3494/3263669988_6a89f64ee6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3791744" cy="2529805"/>
          </a:xfrm>
          <a:prstGeom prst="rect">
            <a:avLst/>
          </a:prstGeom>
          <a:noFill/>
        </p:spPr>
      </p:pic>
      <p:pic>
        <p:nvPicPr>
          <p:cNvPr id="52232" name="Picture 8" descr="http://i.telegraph.co.uk/multimedia/archive/01661/seal_1661793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708920"/>
            <a:ext cx="438150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3250" name="Picture 2" descr="http://ocr.org/wp-content/uploads/humpbackwhale5-e1320256673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80928"/>
            <a:ext cx="7134225" cy="3895725"/>
          </a:xfrm>
          <a:prstGeom prst="rect">
            <a:avLst/>
          </a:prstGeom>
          <a:noFill/>
        </p:spPr>
      </p:pic>
      <p:pic>
        <p:nvPicPr>
          <p:cNvPr id="53252" name="Picture 4" descr="http://www.seabird.org/assets/jpgs/whales/killer-wha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464496" cy="3348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579296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5) 4 types of glands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a) sweat glands (regulate body temp.)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b) sebaceous glands (lubricate hair, skin)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c) scent glands (communication)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d) mammary glands (nourish young)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6) highly developed teeth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a) diverse diets (herbivores, carnivores,             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      	    omnivores)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</a:t>
            </a:r>
            <a:endParaRPr lang="en-CA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4274" name="Picture 2" descr="Narwhal1 Photo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645024"/>
            <a:ext cx="3466898" cy="2808312"/>
          </a:xfrm>
          <a:prstGeom prst="rect">
            <a:avLst/>
          </a:prstGeom>
          <a:noFill/>
        </p:spPr>
      </p:pic>
      <p:pic>
        <p:nvPicPr>
          <p:cNvPr id="54276" name="Picture 4" descr="http://www.factzoo.com/sites/all/img/mammals/monkeys/baboon/olive-baboon-teeth-mou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653089"/>
            <a:ext cx="2818284" cy="2976108"/>
          </a:xfrm>
          <a:prstGeom prst="rect">
            <a:avLst/>
          </a:prstGeom>
          <a:noFill/>
        </p:spPr>
      </p:pic>
      <p:pic>
        <p:nvPicPr>
          <p:cNvPr id="54278" name="Picture 6" descr="http://jxnsmiles.com/wp-content/uploads/2011/03/horse-teeth-300x2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88640"/>
            <a:ext cx="3335269" cy="3212976"/>
          </a:xfrm>
          <a:prstGeom prst="rect">
            <a:avLst/>
          </a:prstGeom>
          <a:noFill/>
        </p:spPr>
      </p:pic>
      <p:pic>
        <p:nvPicPr>
          <p:cNvPr id="54282" name="Picture 10" descr="http://www.dentalorg.com/wp-content/uploads/2010/09/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60648"/>
            <a:ext cx="3240360" cy="3384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7346" name="Picture 2" descr="http://4.bp.blogspot.com/-V2kbw3w2shk/Tq1fjDVnsbI/AAAAAAAAAEQ/53vvEenFCoc/s200/rabbit+tee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1905000" cy="1838325"/>
          </a:xfrm>
          <a:prstGeom prst="rect">
            <a:avLst/>
          </a:prstGeom>
          <a:noFill/>
        </p:spPr>
      </p:pic>
      <p:pic>
        <p:nvPicPr>
          <p:cNvPr id="57348" name="Picture 4" descr="http://2.bp.blogspot.com/-XGh1FBtRzOw/T1j1rPUp1_I/AAAAAAAAAf0/4Z7B6oCb8C8/s1600/VolePineTeeth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8640"/>
            <a:ext cx="2857500" cy="2533651"/>
          </a:xfrm>
          <a:prstGeom prst="rect">
            <a:avLst/>
          </a:prstGeom>
          <a:noFill/>
        </p:spPr>
      </p:pic>
      <p:pic>
        <p:nvPicPr>
          <p:cNvPr id="57350" name="Picture 6" descr="http://profile.ak.fbcdn.net/hprofile-ak-snc4/41593_155317091167414_179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56992"/>
            <a:ext cx="3528392" cy="2646296"/>
          </a:xfrm>
          <a:prstGeom prst="rect">
            <a:avLst/>
          </a:prstGeom>
          <a:noFill/>
        </p:spPr>
      </p:pic>
      <p:pic>
        <p:nvPicPr>
          <p:cNvPr id="57352" name="Picture 8" descr="http://www.usefilm.com/images/4/8/6/8/4868/1246269-med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08920"/>
            <a:ext cx="2931174" cy="2945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5937523"/>
          </a:xfrm>
        </p:spPr>
        <p:txBody>
          <a:bodyPr/>
          <a:lstStyle/>
          <a:p>
            <a:pPr>
              <a:buNone/>
            </a:pPr>
            <a:r>
              <a:rPr lang="en-CA" dirty="0" smtClean="0">
                <a:latin typeface="Comic Sans MS" pitchFamily="66" charset="0"/>
              </a:rPr>
              <a:t>7) internal fertilisation</a:t>
            </a:r>
          </a:p>
          <a:p>
            <a:pPr>
              <a:buNone/>
            </a:pPr>
            <a:r>
              <a:rPr lang="en-CA" dirty="0" smtClean="0">
                <a:latin typeface="Comic Sans MS" pitchFamily="66" charset="0"/>
              </a:rPr>
              <a:t>		a) young develops in uterus</a:t>
            </a:r>
          </a:p>
          <a:p>
            <a:pPr>
              <a:buNone/>
            </a:pPr>
            <a:r>
              <a:rPr lang="en-CA" dirty="0" smtClean="0">
                <a:latin typeface="Comic Sans MS" pitchFamily="66" charset="0"/>
              </a:rPr>
              <a:t>			</a:t>
            </a:r>
            <a:r>
              <a:rPr lang="en-CA" dirty="0" err="1" smtClean="0">
                <a:latin typeface="Comic Sans MS" pitchFamily="66" charset="0"/>
              </a:rPr>
              <a:t>i</a:t>
            </a:r>
            <a:r>
              <a:rPr lang="en-CA" dirty="0" smtClean="0">
                <a:latin typeface="Comic Sans MS" pitchFamily="66" charset="0"/>
              </a:rPr>
              <a:t>) mother/father cares for young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55298" name="Picture 2" descr="http://www.orato.com/files/main/8/c/gorilla-cares-for-yo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507656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B) 5 major classes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1) fish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2) amphibians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3) reptiles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4) birds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5) mammals</a:t>
            </a:r>
            <a:endParaRPr lang="en-CA" sz="2800" dirty="0">
              <a:latin typeface="Comic Sans MS" pitchFamily="66" charset="0"/>
            </a:endParaRPr>
          </a:p>
        </p:txBody>
      </p:sp>
      <p:pic>
        <p:nvPicPr>
          <p:cNvPr id="10242" name="Picture 2" descr="http://t0.gstatic.com/images?q=tbn:ANd9GcR_gvdgQaT3SGh8mUKiXc-6RQi97MugtXjHAdhwpvCJJz76wu6RHxPN9R__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692696"/>
            <a:ext cx="2466975" cy="1847851"/>
          </a:xfrm>
          <a:prstGeom prst="rect">
            <a:avLst/>
          </a:prstGeom>
          <a:noFill/>
        </p:spPr>
      </p:pic>
      <p:pic>
        <p:nvPicPr>
          <p:cNvPr id="10244" name="Picture 4" descr="http://taylorlifescience.pbworks.com/f/puffer_f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8640"/>
            <a:ext cx="2115368" cy="1584176"/>
          </a:xfrm>
          <a:prstGeom prst="rect">
            <a:avLst/>
          </a:prstGeom>
          <a:noFill/>
        </p:spPr>
      </p:pic>
      <p:pic>
        <p:nvPicPr>
          <p:cNvPr id="10246" name="Picture 6" descr="http://upload.wikimedia.org/wikipedia/commons/b/be/Red_eyed_tree_frog_edi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916832"/>
            <a:ext cx="2731352" cy="2051720"/>
          </a:xfrm>
          <a:prstGeom prst="rect">
            <a:avLst/>
          </a:prstGeom>
          <a:noFill/>
        </p:spPr>
      </p:pic>
      <p:pic>
        <p:nvPicPr>
          <p:cNvPr id="10250" name="Picture 10" descr="http://www.cutehomepets.com/wp-content/uploads/2010/04/blue-igua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924944"/>
            <a:ext cx="3086057" cy="2160240"/>
          </a:xfrm>
          <a:prstGeom prst="rect">
            <a:avLst/>
          </a:prstGeom>
          <a:noFill/>
        </p:spPr>
      </p:pic>
      <p:pic>
        <p:nvPicPr>
          <p:cNvPr id="10252" name="Picture 12" descr="http://www.publicdomainpictures.net/pictures/10000/nahled/1-1275897675Dss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429000"/>
            <a:ext cx="1961034" cy="2941552"/>
          </a:xfrm>
          <a:prstGeom prst="rect">
            <a:avLst/>
          </a:prstGeom>
          <a:noFill/>
        </p:spPr>
      </p:pic>
      <p:pic>
        <p:nvPicPr>
          <p:cNvPr id="10254" name="Picture 14" descr="http://1.bp.blogspot.com/-o3ErpCQGCD8/TnK5ZOvKIWI/AAAAAAAAAz4/RAQa7Jew4TE/s1600/beautiful+black+bear+dangerous+animal+picture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4221088"/>
            <a:ext cx="3072341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8) 4 chambered heart</a:t>
            </a:r>
          </a:p>
          <a:p>
            <a:pPr>
              <a:buNone/>
            </a:pPr>
            <a:endParaRPr lang="en-CA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B) 3 mammal groups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1) </a:t>
            </a:r>
            <a:r>
              <a:rPr lang="en-CA" sz="2800" dirty="0" err="1" smtClean="0">
                <a:latin typeface="Comic Sans MS" pitchFamily="66" charset="0"/>
              </a:rPr>
              <a:t>monotremes</a:t>
            </a:r>
            <a:r>
              <a:rPr lang="en-CA" sz="2800" dirty="0" smtClean="0">
                <a:latin typeface="Comic Sans MS" pitchFamily="66" charset="0"/>
              </a:rPr>
              <a:t> (ex. duck-billed platypus, 				        echidna)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a) lay eggs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b) milk from sweat glands</a:t>
            </a:r>
            <a:endParaRPr lang="en-CA" sz="2800" dirty="0">
              <a:latin typeface="Comic Sans MS" pitchFamily="66" charset="0"/>
            </a:endParaRPr>
          </a:p>
        </p:txBody>
      </p:sp>
      <p:pic>
        <p:nvPicPr>
          <p:cNvPr id="49154" name="Picture 2" descr="http://www.factzoo.com/sites/all/img/mammals/platypus-div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7072"/>
            <a:ext cx="4297470" cy="2652862"/>
          </a:xfrm>
          <a:prstGeom prst="rect">
            <a:avLst/>
          </a:prstGeom>
          <a:noFill/>
        </p:spPr>
      </p:pic>
      <p:pic>
        <p:nvPicPr>
          <p:cNvPr id="49156" name="Picture 4" descr="http://www.reddragonpottery.com/a/aniphy/Deuterostomes/graphics_deutero/platyp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2796555" cy="2425514"/>
          </a:xfrm>
          <a:prstGeom prst="rect">
            <a:avLst/>
          </a:prstGeom>
          <a:noFill/>
        </p:spPr>
      </p:pic>
      <p:pic>
        <p:nvPicPr>
          <p:cNvPr id="49158" name="Picture 6" descr="http://designeranimals.wikispaces.com/file/view/egga.jpg/154481159/eg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492896"/>
            <a:ext cx="1819275" cy="1419226"/>
          </a:xfrm>
          <a:prstGeom prst="rect">
            <a:avLst/>
          </a:prstGeom>
          <a:noFill/>
        </p:spPr>
      </p:pic>
      <p:pic>
        <p:nvPicPr>
          <p:cNvPr id="49160" name="Picture 8" descr="http://1.bp.blogspot.com/-Q1I6hVL8SmA/TWPzZq2kA9I/AAAAAAAAA9w/aSPv-uOoyFs/s1600/echidna-flick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16632"/>
            <a:ext cx="2657872" cy="196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2) marsupials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a) original development in uterus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b) further development in pouch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c) milk from mammary </a:t>
            </a:r>
            <a:r>
              <a:rPr lang="en-CA" sz="2800" dirty="0" smtClean="0">
                <a:latin typeface="Comic Sans MS" pitchFamily="66" charset="0"/>
              </a:rPr>
              <a:t>glands		</a:t>
            </a:r>
          </a:p>
          <a:p>
            <a:pPr>
              <a:buNone/>
            </a:pPr>
            <a:endParaRPr lang="en-CA" sz="2800" dirty="0">
              <a:latin typeface="Comic Sans MS" pitchFamily="66" charset="0"/>
            </a:endParaRPr>
          </a:p>
          <a:p>
            <a:pPr>
              <a:buNone/>
            </a:pPr>
            <a:endParaRPr lang="en-CA" sz="2800" dirty="0" smtClean="0">
              <a:latin typeface="Comic Sans MS" pitchFamily="66" charset="0"/>
            </a:endParaRPr>
          </a:p>
          <a:p>
            <a:pPr>
              <a:buNone/>
            </a:pPr>
            <a:endParaRPr lang="en-CA" sz="2800" dirty="0">
              <a:latin typeface="Comic Sans MS" pitchFamily="66" charset="0"/>
            </a:endParaRPr>
          </a:p>
          <a:p>
            <a:pPr>
              <a:buNone/>
            </a:pPr>
            <a:endParaRPr lang="en-CA" sz="2800" dirty="0" smtClean="0">
              <a:latin typeface="Comic Sans MS" pitchFamily="66" charset="0"/>
            </a:endParaRPr>
          </a:p>
          <a:p>
            <a:pPr>
              <a:buNone/>
            </a:pPr>
            <a:endParaRPr lang="en-CA" sz="2800" dirty="0">
              <a:latin typeface="Comic Sans MS" pitchFamily="66" charset="0"/>
            </a:endParaRP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			</a:t>
            </a:r>
            <a:r>
              <a:rPr lang="en-CA" sz="2800" dirty="0" smtClean="0">
                <a:solidFill>
                  <a:srgbClr val="FF0000"/>
                </a:solidFill>
                <a:latin typeface="Comic Sans MS" pitchFamily="66" charset="0"/>
              </a:rPr>
              <a:t>*</a:t>
            </a:r>
            <a:endParaRPr lang="en-C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6082" name="Picture 2" descr="http://www.animalfactguide.com/blog/wp-content/uploads/2009/05/kangaro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310" y="2708920"/>
            <a:ext cx="3311690" cy="2483768"/>
          </a:xfrm>
          <a:prstGeom prst="rect">
            <a:avLst/>
          </a:prstGeom>
          <a:noFill/>
        </p:spPr>
      </p:pic>
      <p:pic>
        <p:nvPicPr>
          <p:cNvPr id="46084" name="Picture 4" descr="http://images.nationalgeographic.com/wpf/media-live/photos/000/005/cache/gray-kangaroo_554_600x45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780928"/>
            <a:ext cx="3122712" cy="2342034"/>
          </a:xfrm>
          <a:prstGeom prst="rect">
            <a:avLst/>
          </a:prstGeom>
          <a:noFill/>
        </p:spPr>
      </p:pic>
      <p:pic>
        <p:nvPicPr>
          <p:cNvPr id="46086" name="Picture 6" descr="http://www.backyardnature.net/pix/opossu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4084" y="260648"/>
            <a:ext cx="2269916" cy="1767087"/>
          </a:xfrm>
          <a:prstGeom prst="rect">
            <a:avLst/>
          </a:prstGeom>
          <a:noFill/>
        </p:spPr>
      </p:pic>
      <p:pic>
        <p:nvPicPr>
          <p:cNvPr id="46088" name="Picture 8" descr="http://www.instablogsimages.com/images/2007/04/12/australian-koalas_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20888"/>
            <a:ext cx="2381250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5793507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	</a:t>
            </a:r>
            <a:r>
              <a:rPr lang="en-CA" sz="2800" dirty="0" smtClean="0">
                <a:latin typeface="Comic Sans MS" pitchFamily="66" charset="0"/>
              </a:rPr>
              <a:t>3) placental mammals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a) long gestation period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	</a:t>
            </a:r>
            <a:r>
              <a:rPr lang="en-CA" sz="2800" dirty="0" err="1" smtClean="0">
                <a:latin typeface="Comic Sans MS" pitchFamily="66" charset="0"/>
              </a:rPr>
              <a:t>i</a:t>
            </a:r>
            <a:r>
              <a:rPr lang="en-CA" sz="2800" dirty="0" smtClean="0">
                <a:latin typeface="Comic Sans MS" pitchFamily="66" charset="0"/>
              </a:rPr>
              <a:t>) remain in uterus until highly 				   developed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	ii) placenta nourishes young through 			    umbilical cord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b) young nourished with milk</a:t>
            </a:r>
            <a:endParaRPr lang="en-CA" dirty="0"/>
          </a:p>
        </p:txBody>
      </p:sp>
      <p:pic>
        <p:nvPicPr>
          <p:cNvPr id="45058" name="Picture 2" descr="http://www.natural-pregnancy-mentor.com/images/pprev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861048"/>
            <a:ext cx="3714750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6322" name="Picture 2" descr="http://www.metrolic.com/wp-content/uploads/2011/02/whale-seaworld-orcaandca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76672"/>
            <a:ext cx="3810000" cy="2571751"/>
          </a:xfrm>
          <a:prstGeom prst="rect">
            <a:avLst/>
          </a:prstGeom>
          <a:noFill/>
        </p:spPr>
      </p:pic>
      <p:pic>
        <p:nvPicPr>
          <p:cNvPr id="56324" name="Picture 4" descr="http://www.vegetarianismandveganism.com/wp-content/uploads/18-calf-fee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4158462" cy="3024336"/>
          </a:xfrm>
          <a:prstGeom prst="rect">
            <a:avLst/>
          </a:prstGeom>
          <a:noFill/>
        </p:spPr>
      </p:pic>
      <p:pic>
        <p:nvPicPr>
          <p:cNvPr id="56326" name="Picture 6" descr="http://www.the-life-of.me/images/Puppies%20fee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645024"/>
            <a:ext cx="418955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918"/>
            <a:ext cx="8229600" cy="175745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II) Fish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A) </a:t>
            </a:r>
            <a:r>
              <a:rPr lang="en-CA" sz="2800" dirty="0" err="1" smtClean="0">
                <a:latin typeface="Comic Sans MS" pitchFamily="66" charset="0"/>
              </a:rPr>
              <a:t>Agnatha</a:t>
            </a:r>
            <a:r>
              <a:rPr lang="en-CA" sz="2800" dirty="0" smtClean="0">
                <a:latin typeface="Comic Sans MS" pitchFamily="66" charset="0"/>
              </a:rPr>
              <a:t>: jawless fish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1) suction mouth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2) notochord remains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	a)lack bony skeleton </a:t>
            </a:r>
            <a:r>
              <a:rPr lang="en-CA" sz="2800" dirty="0" smtClean="0">
                <a:latin typeface="Comic Sans MS" pitchFamily="66" charset="0"/>
                <a:sym typeface="Wingdings"/>
              </a:rPr>
              <a:t> cartilage</a:t>
            </a:r>
            <a:endParaRPr lang="en-CA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3) ex. lamprey and hagfish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</a:p>
        </p:txBody>
      </p:sp>
      <p:pic>
        <p:nvPicPr>
          <p:cNvPr id="9218" name="Picture 2" descr="http://29.media.tumblr.com/tumblr_ll6a04CPF81qdx954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3612654" cy="2874751"/>
          </a:xfrm>
          <a:prstGeom prst="rect">
            <a:avLst/>
          </a:prstGeom>
          <a:noFill/>
        </p:spPr>
      </p:pic>
      <p:pic>
        <p:nvPicPr>
          <p:cNvPr id="9220" name="Picture 4" descr="http://www.publicaffairs.ubc.ca/wp-content/uploads/2010/07/LampreyPacificMou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501008"/>
            <a:ext cx="3124200" cy="3086101"/>
          </a:xfrm>
          <a:prstGeom prst="rect">
            <a:avLst/>
          </a:prstGeom>
          <a:noFill/>
        </p:spPr>
      </p:pic>
      <p:pic>
        <p:nvPicPr>
          <p:cNvPr id="9222" name="Picture 6" descr="http://1.bp.blogspot.com/-_3bH6H9UFbg/TfesU5wcUpI/AAAAAAAAD9E/unCa3UPcNzw/s1600/sealamprey_brow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6632"/>
            <a:ext cx="3105344" cy="1944216"/>
          </a:xfrm>
          <a:prstGeom prst="rect">
            <a:avLst/>
          </a:prstGeom>
          <a:noFill/>
        </p:spPr>
      </p:pic>
      <p:pic>
        <p:nvPicPr>
          <p:cNvPr id="9224" name="Picture 8" descr="http://upload.wikimedia.org/wikipedia/commons/1/12/Pacific_hagfish_Myx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996952"/>
            <a:ext cx="2115777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B) </a:t>
            </a:r>
            <a:r>
              <a:rPr lang="en-CA" sz="2800" dirty="0" err="1" smtClean="0">
                <a:latin typeface="Comic Sans MS" pitchFamily="66" charset="0"/>
              </a:rPr>
              <a:t>Chondrichthyes</a:t>
            </a:r>
            <a:r>
              <a:rPr lang="en-CA" sz="2800" dirty="0" smtClean="0">
                <a:latin typeface="Comic Sans MS" pitchFamily="66" charset="0"/>
              </a:rPr>
              <a:t>: cartilage fish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1) moveable jaw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2) skeleton made of cartilage</a:t>
            </a:r>
          </a:p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		3) ex. sharks and rays</a:t>
            </a:r>
          </a:p>
          <a:p>
            <a:pPr>
              <a:buNone/>
            </a:pPr>
            <a:endParaRPr lang="en-CA" sz="2800" dirty="0">
              <a:latin typeface="Comic Sans MS" pitchFamily="66" charset="0"/>
            </a:endParaRPr>
          </a:p>
        </p:txBody>
      </p:sp>
      <p:pic>
        <p:nvPicPr>
          <p:cNvPr id="8196" name="Picture 4" descr="http://www.whale-shark.org/images/whale_shark_richeli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3740821" cy="1821955"/>
          </a:xfrm>
          <a:prstGeom prst="rect">
            <a:avLst/>
          </a:prstGeom>
          <a:noFill/>
        </p:spPr>
      </p:pic>
      <p:pic>
        <p:nvPicPr>
          <p:cNvPr id="8198" name="Picture 6" descr="Hammerhead Shark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437112"/>
            <a:ext cx="3362344" cy="2420888"/>
          </a:xfrm>
          <a:prstGeom prst="rect">
            <a:avLst/>
          </a:prstGeom>
          <a:noFill/>
        </p:spPr>
      </p:pic>
      <p:pic>
        <p:nvPicPr>
          <p:cNvPr id="8200" name="Picture 8" descr="http://upload.wikimedia.org/wikipedia/commons/2/2a/Spotted_Eagle_Ray_(Aetobatus_narinari)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05064"/>
            <a:ext cx="3503712" cy="2627784"/>
          </a:xfrm>
          <a:prstGeom prst="rect">
            <a:avLst/>
          </a:prstGeom>
          <a:noFill/>
        </p:spPr>
      </p:pic>
      <p:pic>
        <p:nvPicPr>
          <p:cNvPr id="8202" name="Picture 10" descr="http://images.nationalgeographic.com/wpf/media-live/photos/000/064/cache/great-white-up-close_6455_600x4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348880"/>
            <a:ext cx="2930691" cy="2198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	</a:t>
            </a:r>
            <a:r>
              <a:rPr lang="en-CA" sz="2800" dirty="0" smtClean="0">
                <a:latin typeface="Comic Sans MS" pitchFamily="66" charset="0"/>
              </a:rPr>
              <a:t>C) </a:t>
            </a:r>
            <a:r>
              <a:rPr lang="en-CA" sz="2800" dirty="0" err="1" smtClean="0">
                <a:latin typeface="Comic Sans MS" pitchFamily="66" charset="0"/>
              </a:rPr>
              <a:t>Osteichthyes</a:t>
            </a:r>
            <a:r>
              <a:rPr lang="en-CA" sz="2800" dirty="0" smtClean="0">
                <a:latin typeface="Comic Sans MS" pitchFamily="66" charset="0"/>
              </a:rPr>
              <a:t> : bony fish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1) skeleton made of bone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2) presence of a swim bladder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	3) ex. tuna, trout, salmon, goldfish</a:t>
            </a:r>
            <a:endParaRPr lang="en-CA" dirty="0"/>
          </a:p>
        </p:txBody>
      </p:sp>
      <p:pic>
        <p:nvPicPr>
          <p:cNvPr id="7170" name="Picture 2" descr="http://comfortablyunaware.files.wordpress.com/2011/06/blue-fin-tuna-fish-730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2990425" cy="4045869"/>
          </a:xfrm>
          <a:prstGeom prst="rect">
            <a:avLst/>
          </a:prstGeom>
          <a:noFill/>
        </p:spPr>
      </p:pic>
      <p:pic>
        <p:nvPicPr>
          <p:cNvPr id="7172" name="Picture 4" descr=" Desktop Wallpaper · Gallery · Animals &#10; Coral reef life Fish wallpaper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708920"/>
            <a:ext cx="4800532" cy="3600400"/>
          </a:xfrm>
          <a:prstGeom prst="rect">
            <a:avLst/>
          </a:prstGeom>
          <a:noFill/>
        </p:spPr>
      </p:pic>
      <p:pic>
        <p:nvPicPr>
          <p:cNvPr id="7174" name="Picture 6" descr="http://static.flickr.com/3114/3109378507_a7341569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-1"/>
            <a:ext cx="2088232" cy="2060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6868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800" dirty="0" smtClean="0">
                <a:latin typeface="Comic Sans MS" pitchFamily="66" charset="0"/>
              </a:rPr>
              <a:t>D) general </a:t>
            </a:r>
            <a:r>
              <a:rPr lang="en-CA" sz="2800" dirty="0" err="1" smtClean="0">
                <a:latin typeface="Comic Sans MS" pitchFamily="66" charset="0"/>
              </a:rPr>
              <a:t>charachteristics</a:t>
            </a:r>
            <a:endParaRPr lang="en-CA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1) </a:t>
            </a:r>
            <a:r>
              <a:rPr lang="en-CA" sz="2800" dirty="0" err="1" smtClean="0">
                <a:latin typeface="Comic Sans MS" pitchFamily="66" charset="0"/>
              </a:rPr>
              <a:t>ectotherms</a:t>
            </a:r>
            <a:r>
              <a:rPr lang="en-CA" sz="2800" dirty="0" smtClean="0">
                <a:latin typeface="Comic Sans MS" pitchFamily="66" charset="0"/>
              </a:rPr>
              <a:t> (can’t regulate body temperature)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2) gills used for respiration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3) body covered in scales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4) fins aid in movement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	</a:t>
            </a:r>
            <a:r>
              <a:rPr lang="en-CA" sz="2800" dirty="0" smtClean="0">
                <a:latin typeface="Comic Sans MS" pitchFamily="66" charset="0"/>
              </a:rPr>
              <a:t>5) digestion, respiration, circulatory,     </a:t>
            </a:r>
          </a:p>
          <a:p>
            <a:pPr>
              <a:buNone/>
            </a:pPr>
            <a:r>
              <a:rPr lang="en-CA" sz="2800" dirty="0">
                <a:latin typeface="Comic Sans MS" pitchFamily="66" charset="0"/>
              </a:rPr>
              <a:t> </a:t>
            </a:r>
            <a:r>
              <a:rPr lang="en-CA" sz="2800" dirty="0" smtClean="0">
                <a:latin typeface="Comic Sans MS" pitchFamily="66" charset="0"/>
              </a:rPr>
              <a:t>       excretory, nervous and reproductive systems</a:t>
            </a:r>
            <a:endParaRPr lang="en-CA" sz="2800" dirty="0">
              <a:latin typeface="Comic Sans MS" pitchFamily="66" charset="0"/>
            </a:endParaRPr>
          </a:p>
        </p:txBody>
      </p:sp>
      <p:pic>
        <p:nvPicPr>
          <p:cNvPr id="5122" name="Picture 2" descr="http://www.betta-fish-care.info/images/BettaFin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77072"/>
            <a:ext cx="3312368" cy="2644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 descr="http://www.biographixmedia.com/biology/trout-fish-anat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574147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70</Words>
  <Application>Microsoft Office PowerPoint</Application>
  <PresentationFormat>On-screen Show (4:3)</PresentationFormat>
  <Paragraphs>146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Vertebrate Animals</vt:lpstr>
      <vt:lpstr>I- Phylum: Chordata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Vertebrate Animals</dc:title>
  <dc:creator>Nancy</dc:creator>
  <cp:lastModifiedBy>Nancy Turriff</cp:lastModifiedBy>
  <cp:revision>7</cp:revision>
  <dcterms:created xsi:type="dcterms:W3CDTF">2012-03-14T00:52:49Z</dcterms:created>
  <dcterms:modified xsi:type="dcterms:W3CDTF">2013-05-02T16:24:32Z</dcterms:modified>
</cp:coreProperties>
</file>