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FC095107-BEE1-4599-9EDD-992B87706B13}"/>
              </a:ext>
            </a:extLst>
          </p:cNvPr>
          <p:cNvSpPr>
            <a:spLocks noGrp="1" noChangeArrowheads="1"/>
          </p:cNvSpPr>
          <p:nvPr>
            <p:ph type="dt" sz="half" idx="10"/>
          </p:nvPr>
        </p:nvSpPr>
        <p:spPr>
          <a:ln/>
        </p:spPr>
        <p:txBody>
          <a:bodyPr/>
          <a:lstStyle>
            <a:lvl1pPr>
              <a:defRPr/>
            </a:lvl1pPr>
          </a:lstStyle>
          <a:p>
            <a:pPr>
              <a:defRPr/>
            </a:pPr>
            <a:endParaRPr lang="en-CA" altLang="en-US"/>
          </a:p>
        </p:txBody>
      </p:sp>
      <p:sp>
        <p:nvSpPr>
          <p:cNvPr id="5" name="Rectangle 5">
            <a:extLst>
              <a:ext uri="{FF2B5EF4-FFF2-40B4-BE49-F238E27FC236}">
                <a16:creationId xmlns:a16="http://schemas.microsoft.com/office/drawing/2014/main" id="{1F5302D0-76E7-47B6-935D-51AA153ACC36}"/>
              </a:ext>
            </a:extLst>
          </p:cNvPr>
          <p:cNvSpPr>
            <a:spLocks noGrp="1" noChangeArrowheads="1"/>
          </p:cNvSpPr>
          <p:nvPr>
            <p:ph type="ftr" sz="quarter" idx="11"/>
          </p:nvPr>
        </p:nvSpPr>
        <p:spPr>
          <a:ln/>
        </p:spPr>
        <p:txBody>
          <a:bodyPr/>
          <a:lstStyle>
            <a:lvl1pPr>
              <a:defRPr/>
            </a:lvl1pPr>
          </a:lstStyle>
          <a:p>
            <a:pPr>
              <a:defRPr/>
            </a:pPr>
            <a:endParaRPr lang="en-CA" altLang="en-US"/>
          </a:p>
        </p:txBody>
      </p:sp>
      <p:sp>
        <p:nvSpPr>
          <p:cNvPr id="6" name="Rectangle 6">
            <a:extLst>
              <a:ext uri="{FF2B5EF4-FFF2-40B4-BE49-F238E27FC236}">
                <a16:creationId xmlns:a16="http://schemas.microsoft.com/office/drawing/2014/main" id="{AAF88117-73CC-4BDB-9409-E120CCEDD214}"/>
              </a:ext>
            </a:extLst>
          </p:cNvPr>
          <p:cNvSpPr>
            <a:spLocks noGrp="1" noChangeArrowheads="1"/>
          </p:cNvSpPr>
          <p:nvPr>
            <p:ph type="sldNum" sz="quarter" idx="12"/>
          </p:nvPr>
        </p:nvSpPr>
        <p:spPr>
          <a:ln/>
        </p:spPr>
        <p:txBody>
          <a:bodyPr/>
          <a:lstStyle>
            <a:lvl1pPr>
              <a:defRPr/>
            </a:lvl1pPr>
          </a:lstStyle>
          <a:p>
            <a:fld id="{A5718AEB-2BA0-4DFA-A0F5-8DC7458109D4}" type="slidenum">
              <a:rPr lang="en-CA" altLang="en-US"/>
              <a:pPr/>
              <a:t>‹#›</a:t>
            </a:fld>
            <a:endParaRPr lang="en-CA" altLang="en-US"/>
          </a:p>
        </p:txBody>
      </p:sp>
    </p:spTree>
    <p:extLst>
      <p:ext uri="{BB962C8B-B14F-4D97-AF65-F5344CB8AC3E}">
        <p14:creationId xmlns:p14="http://schemas.microsoft.com/office/powerpoint/2010/main" val="597953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8BE364E-15CE-402D-826A-4CC2C99924D2}"/>
              </a:ext>
            </a:extLst>
          </p:cNvPr>
          <p:cNvSpPr>
            <a:spLocks noGrp="1" noChangeArrowheads="1"/>
          </p:cNvSpPr>
          <p:nvPr>
            <p:ph type="dt" sz="half" idx="10"/>
          </p:nvPr>
        </p:nvSpPr>
        <p:spPr>
          <a:ln/>
        </p:spPr>
        <p:txBody>
          <a:bodyPr/>
          <a:lstStyle>
            <a:lvl1pPr>
              <a:defRPr/>
            </a:lvl1pPr>
          </a:lstStyle>
          <a:p>
            <a:pPr>
              <a:defRPr/>
            </a:pPr>
            <a:endParaRPr lang="en-CA" altLang="en-US"/>
          </a:p>
        </p:txBody>
      </p:sp>
      <p:sp>
        <p:nvSpPr>
          <p:cNvPr id="5" name="Rectangle 5">
            <a:extLst>
              <a:ext uri="{FF2B5EF4-FFF2-40B4-BE49-F238E27FC236}">
                <a16:creationId xmlns:a16="http://schemas.microsoft.com/office/drawing/2014/main" id="{0C1FA93C-16F2-4803-B422-1B63090BE374}"/>
              </a:ext>
            </a:extLst>
          </p:cNvPr>
          <p:cNvSpPr>
            <a:spLocks noGrp="1" noChangeArrowheads="1"/>
          </p:cNvSpPr>
          <p:nvPr>
            <p:ph type="ftr" sz="quarter" idx="11"/>
          </p:nvPr>
        </p:nvSpPr>
        <p:spPr>
          <a:ln/>
        </p:spPr>
        <p:txBody>
          <a:bodyPr/>
          <a:lstStyle>
            <a:lvl1pPr>
              <a:defRPr/>
            </a:lvl1pPr>
          </a:lstStyle>
          <a:p>
            <a:pPr>
              <a:defRPr/>
            </a:pPr>
            <a:endParaRPr lang="en-CA" altLang="en-US"/>
          </a:p>
        </p:txBody>
      </p:sp>
      <p:sp>
        <p:nvSpPr>
          <p:cNvPr id="6" name="Rectangle 6">
            <a:extLst>
              <a:ext uri="{FF2B5EF4-FFF2-40B4-BE49-F238E27FC236}">
                <a16:creationId xmlns:a16="http://schemas.microsoft.com/office/drawing/2014/main" id="{A92D9D87-00EB-4D2E-8D2C-EE70AF3F7B92}"/>
              </a:ext>
            </a:extLst>
          </p:cNvPr>
          <p:cNvSpPr>
            <a:spLocks noGrp="1" noChangeArrowheads="1"/>
          </p:cNvSpPr>
          <p:nvPr>
            <p:ph type="sldNum" sz="quarter" idx="12"/>
          </p:nvPr>
        </p:nvSpPr>
        <p:spPr>
          <a:ln/>
        </p:spPr>
        <p:txBody>
          <a:bodyPr/>
          <a:lstStyle>
            <a:lvl1pPr>
              <a:defRPr/>
            </a:lvl1pPr>
          </a:lstStyle>
          <a:p>
            <a:fld id="{98EC6524-06BC-486B-989C-0CF0C51C50EF}" type="slidenum">
              <a:rPr lang="en-CA" altLang="en-US"/>
              <a:pPr/>
              <a:t>‹#›</a:t>
            </a:fld>
            <a:endParaRPr lang="en-CA" altLang="en-US"/>
          </a:p>
        </p:txBody>
      </p:sp>
    </p:spTree>
    <p:extLst>
      <p:ext uri="{BB962C8B-B14F-4D97-AF65-F5344CB8AC3E}">
        <p14:creationId xmlns:p14="http://schemas.microsoft.com/office/powerpoint/2010/main" val="3808649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20815E4-8FA9-4C8D-9FAA-06D42A5C4D05}"/>
              </a:ext>
            </a:extLst>
          </p:cNvPr>
          <p:cNvSpPr>
            <a:spLocks noGrp="1" noChangeArrowheads="1"/>
          </p:cNvSpPr>
          <p:nvPr>
            <p:ph type="dt" sz="half" idx="10"/>
          </p:nvPr>
        </p:nvSpPr>
        <p:spPr>
          <a:ln/>
        </p:spPr>
        <p:txBody>
          <a:bodyPr/>
          <a:lstStyle>
            <a:lvl1pPr>
              <a:defRPr/>
            </a:lvl1pPr>
          </a:lstStyle>
          <a:p>
            <a:pPr>
              <a:defRPr/>
            </a:pPr>
            <a:endParaRPr lang="en-CA" altLang="en-US"/>
          </a:p>
        </p:txBody>
      </p:sp>
      <p:sp>
        <p:nvSpPr>
          <p:cNvPr id="5" name="Rectangle 5">
            <a:extLst>
              <a:ext uri="{FF2B5EF4-FFF2-40B4-BE49-F238E27FC236}">
                <a16:creationId xmlns:a16="http://schemas.microsoft.com/office/drawing/2014/main" id="{87E5BA15-86E0-4C2E-BC4C-BE2A64B2E596}"/>
              </a:ext>
            </a:extLst>
          </p:cNvPr>
          <p:cNvSpPr>
            <a:spLocks noGrp="1" noChangeArrowheads="1"/>
          </p:cNvSpPr>
          <p:nvPr>
            <p:ph type="ftr" sz="quarter" idx="11"/>
          </p:nvPr>
        </p:nvSpPr>
        <p:spPr>
          <a:ln/>
        </p:spPr>
        <p:txBody>
          <a:bodyPr/>
          <a:lstStyle>
            <a:lvl1pPr>
              <a:defRPr/>
            </a:lvl1pPr>
          </a:lstStyle>
          <a:p>
            <a:pPr>
              <a:defRPr/>
            </a:pPr>
            <a:endParaRPr lang="en-CA" altLang="en-US"/>
          </a:p>
        </p:txBody>
      </p:sp>
      <p:sp>
        <p:nvSpPr>
          <p:cNvPr id="6" name="Rectangle 6">
            <a:extLst>
              <a:ext uri="{FF2B5EF4-FFF2-40B4-BE49-F238E27FC236}">
                <a16:creationId xmlns:a16="http://schemas.microsoft.com/office/drawing/2014/main" id="{75C19E82-FEDC-4806-A809-DAE5C21A6F8A}"/>
              </a:ext>
            </a:extLst>
          </p:cNvPr>
          <p:cNvSpPr>
            <a:spLocks noGrp="1" noChangeArrowheads="1"/>
          </p:cNvSpPr>
          <p:nvPr>
            <p:ph type="sldNum" sz="quarter" idx="12"/>
          </p:nvPr>
        </p:nvSpPr>
        <p:spPr>
          <a:ln/>
        </p:spPr>
        <p:txBody>
          <a:bodyPr/>
          <a:lstStyle>
            <a:lvl1pPr>
              <a:defRPr/>
            </a:lvl1pPr>
          </a:lstStyle>
          <a:p>
            <a:fld id="{E16ADF0F-EAA6-4DD9-83AB-63FB00EFBDA5}" type="slidenum">
              <a:rPr lang="en-CA" altLang="en-US"/>
              <a:pPr/>
              <a:t>‹#›</a:t>
            </a:fld>
            <a:endParaRPr lang="en-CA" altLang="en-US"/>
          </a:p>
        </p:txBody>
      </p:sp>
    </p:spTree>
    <p:extLst>
      <p:ext uri="{BB962C8B-B14F-4D97-AF65-F5344CB8AC3E}">
        <p14:creationId xmlns:p14="http://schemas.microsoft.com/office/powerpoint/2010/main" val="20360741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a:extLst>
              <a:ext uri="{FF2B5EF4-FFF2-40B4-BE49-F238E27FC236}">
                <a16:creationId xmlns:a16="http://schemas.microsoft.com/office/drawing/2014/main" id="{C9C14E9C-4BD6-4B2D-91FB-FB03DECD8195}"/>
              </a:ext>
            </a:extLst>
          </p:cNvPr>
          <p:cNvSpPr>
            <a:spLocks noGrp="1" noChangeArrowheads="1"/>
          </p:cNvSpPr>
          <p:nvPr>
            <p:ph type="dt" sz="half" idx="10"/>
          </p:nvPr>
        </p:nvSpPr>
        <p:spPr>
          <a:ln/>
        </p:spPr>
        <p:txBody>
          <a:bodyPr/>
          <a:lstStyle>
            <a:lvl1pPr>
              <a:defRPr/>
            </a:lvl1pPr>
          </a:lstStyle>
          <a:p>
            <a:pPr>
              <a:defRPr/>
            </a:pPr>
            <a:endParaRPr lang="en-CA" altLang="en-US"/>
          </a:p>
        </p:txBody>
      </p:sp>
      <p:sp>
        <p:nvSpPr>
          <p:cNvPr id="5" name="Rectangle 5">
            <a:extLst>
              <a:ext uri="{FF2B5EF4-FFF2-40B4-BE49-F238E27FC236}">
                <a16:creationId xmlns:a16="http://schemas.microsoft.com/office/drawing/2014/main" id="{7F740AD2-E9A9-4011-9484-FBAB6B178E68}"/>
              </a:ext>
            </a:extLst>
          </p:cNvPr>
          <p:cNvSpPr>
            <a:spLocks noGrp="1" noChangeArrowheads="1"/>
          </p:cNvSpPr>
          <p:nvPr>
            <p:ph type="ftr" sz="quarter" idx="11"/>
          </p:nvPr>
        </p:nvSpPr>
        <p:spPr>
          <a:ln/>
        </p:spPr>
        <p:txBody>
          <a:bodyPr/>
          <a:lstStyle>
            <a:lvl1pPr>
              <a:defRPr/>
            </a:lvl1pPr>
          </a:lstStyle>
          <a:p>
            <a:pPr>
              <a:defRPr/>
            </a:pPr>
            <a:endParaRPr lang="en-CA" altLang="en-US"/>
          </a:p>
        </p:txBody>
      </p:sp>
      <p:sp>
        <p:nvSpPr>
          <p:cNvPr id="6" name="Rectangle 6">
            <a:extLst>
              <a:ext uri="{FF2B5EF4-FFF2-40B4-BE49-F238E27FC236}">
                <a16:creationId xmlns:a16="http://schemas.microsoft.com/office/drawing/2014/main" id="{CFD903A4-8D4E-468C-8527-E886A0A68DE1}"/>
              </a:ext>
            </a:extLst>
          </p:cNvPr>
          <p:cNvSpPr>
            <a:spLocks noGrp="1" noChangeArrowheads="1"/>
          </p:cNvSpPr>
          <p:nvPr>
            <p:ph type="sldNum" sz="quarter" idx="12"/>
          </p:nvPr>
        </p:nvSpPr>
        <p:spPr>
          <a:ln/>
        </p:spPr>
        <p:txBody>
          <a:bodyPr/>
          <a:lstStyle>
            <a:lvl1pPr>
              <a:defRPr/>
            </a:lvl1pPr>
          </a:lstStyle>
          <a:p>
            <a:fld id="{E84F6FC0-36DF-499F-8F78-24AF56CD8537}" type="slidenum">
              <a:rPr lang="en-CA" altLang="en-US"/>
              <a:pPr/>
              <a:t>‹#›</a:t>
            </a:fld>
            <a:endParaRPr lang="en-CA" altLang="en-US"/>
          </a:p>
        </p:txBody>
      </p:sp>
    </p:spTree>
    <p:extLst>
      <p:ext uri="{BB962C8B-B14F-4D97-AF65-F5344CB8AC3E}">
        <p14:creationId xmlns:p14="http://schemas.microsoft.com/office/powerpoint/2010/main" val="815090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843E488-E682-4D57-9829-2A3248411B64}"/>
              </a:ext>
            </a:extLst>
          </p:cNvPr>
          <p:cNvSpPr>
            <a:spLocks noGrp="1" noChangeArrowheads="1"/>
          </p:cNvSpPr>
          <p:nvPr>
            <p:ph type="dt" sz="half" idx="10"/>
          </p:nvPr>
        </p:nvSpPr>
        <p:spPr>
          <a:ln/>
        </p:spPr>
        <p:txBody>
          <a:bodyPr/>
          <a:lstStyle>
            <a:lvl1pPr>
              <a:defRPr/>
            </a:lvl1pPr>
          </a:lstStyle>
          <a:p>
            <a:pPr>
              <a:defRPr/>
            </a:pPr>
            <a:endParaRPr lang="en-CA" altLang="en-US"/>
          </a:p>
        </p:txBody>
      </p:sp>
      <p:sp>
        <p:nvSpPr>
          <p:cNvPr id="5" name="Rectangle 5">
            <a:extLst>
              <a:ext uri="{FF2B5EF4-FFF2-40B4-BE49-F238E27FC236}">
                <a16:creationId xmlns:a16="http://schemas.microsoft.com/office/drawing/2014/main" id="{729FEBBD-8CE0-400A-A568-ADC8B925DB41}"/>
              </a:ext>
            </a:extLst>
          </p:cNvPr>
          <p:cNvSpPr>
            <a:spLocks noGrp="1" noChangeArrowheads="1"/>
          </p:cNvSpPr>
          <p:nvPr>
            <p:ph type="ftr" sz="quarter" idx="11"/>
          </p:nvPr>
        </p:nvSpPr>
        <p:spPr>
          <a:ln/>
        </p:spPr>
        <p:txBody>
          <a:bodyPr/>
          <a:lstStyle>
            <a:lvl1pPr>
              <a:defRPr/>
            </a:lvl1pPr>
          </a:lstStyle>
          <a:p>
            <a:pPr>
              <a:defRPr/>
            </a:pPr>
            <a:endParaRPr lang="en-CA" altLang="en-US"/>
          </a:p>
        </p:txBody>
      </p:sp>
      <p:sp>
        <p:nvSpPr>
          <p:cNvPr id="6" name="Rectangle 6">
            <a:extLst>
              <a:ext uri="{FF2B5EF4-FFF2-40B4-BE49-F238E27FC236}">
                <a16:creationId xmlns:a16="http://schemas.microsoft.com/office/drawing/2014/main" id="{352FC44F-58C4-477B-807B-0386E5F1BD0C}"/>
              </a:ext>
            </a:extLst>
          </p:cNvPr>
          <p:cNvSpPr>
            <a:spLocks noGrp="1" noChangeArrowheads="1"/>
          </p:cNvSpPr>
          <p:nvPr>
            <p:ph type="sldNum" sz="quarter" idx="12"/>
          </p:nvPr>
        </p:nvSpPr>
        <p:spPr>
          <a:ln/>
        </p:spPr>
        <p:txBody>
          <a:bodyPr/>
          <a:lstStyle>
            <a:lvl1pPr>
              <a:defRPr/>
            </a:lvl1pPr>
          </a:lstStyle>
          <a:p>
            <a:fld id="{890743E7-190A-47E7-BDB6-5CCF2CCB4A01}" type="slidenum">
              <a:rPr lang="en-CA" altLang="en-US"/>
              <a:pPr/>
              <a:t>‹#›</a:t>
            </a:fld>
            <a:endParaRPr lang="en-CA" altLang="en-US"/>
          </a:p>
        </p:txBody>
      </p:sp>
    </p:spTree>
    <p:extLst>
      <p:ext uri="{BB962C8B-B14F-4D97-AF65-F5344CB8AC3E}">
        <p14:creationId xmlns:p14="http://schemas.microsoft.com/office/powerpoint/2010/main" val="2510465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6D9422-934D-4267-8F75-137BAD26E36B}"/>
              </a:ext>
            </a:extLst>
          </p:cNvPr>
          <p:cNvSpPr>
            <a:spLocks noGrp="1" noChangeArrowheads="1"/>
          </p:cNvSpPr>
          <p:nvPr>
            <p:ph type="dt" sz="half" idx="10"/>
          </p:nvPr>
        </p:nvSpPr>
        <p:spPr>
          <a:ln/>
        </p:spPr>
        <p:txBody>
          <a:bodyPr/>
          <a:lstStyle>
            <a:lvl1pPr>
              <a:defRPr/>
            </a:lvl1pPr>
          </a:lstStyle>
          <a:p>
            <a:pPr>
              <a:defRPr/>
            </a:pPr>
            <a:endParaRPr lang="en-CA" altLang="en-US"/>
          </a:p>
        </p:txBody>
      </p:sp>
      <p:sp>
        <p:nvSpPr>
          <p:cNvPr id="5" name="Rectangle 5">
            <a:extLst>
              <a:ext uri="{FF2B5EF4-FFF2-40B4-BE49-F238E27FC236}">
                <a16:creationId xmlns:a16="http://schemas.microsoft.com/office/drawing/2014/main" id="{944BBFDA-1F7F-464C-AC95-E9C0B9433CB3}"/>
              </a:ext>
            </a:extLst>
          </p:cNvPr>
          <p:cNvSpPr>
            <a:spLocks noGrp="1" noChangeArrowheads="1"/>
          </p:cNvSpPr>
          <p:nvPr>
            <p:ph type="ftr" sz="quarter" idx="11"/>
          </p:nvPr>
        </p:nvSpPr>
        <p:spPr>
          <a:ln/>
        </p:spPr>
        <p:txBody>
          <a:bodyPr/>
          <a:lstStyle>
            <a:lvl1pPr>
              <a:defRPr/>
            </a:lvl1pPr>
          </a:lstStyle>
          <a:p>
            <a:pPr>
              <a:defRPr/>
            </a:pPr>
            <a:endParaRPr lang="en-CA" altLang="en-US"/>
          </a:p>
        </p:txBody>
      </p:sp>
      <p:sp>
        <p:nvSpPr>
          <p:cNvPr id="6" name="Rectangle 6">
            <a:extLst>
              <a:ext uri="{FF2B5EF4-FFF2-40B4-BE49-F238E27FC236}">
                <a16:creationId xmlns:a16="http://schemas.microsoft.com/office/drawing/2014/main" id="{5FC5E774-6F95-491C-8D0C-25E7CE821E8A}"/>
              </a:ext>
            </a:extLst>
          </p:cNvPr>
          <p:cNvSpPr>
            <a:spLocks noGrp="1" noChangeArrowheads="1"/>
          </p:cNvSpPr>
          <p:nvPr>
            <p:ph type="sldNum" sz="quarter" idx="12"/>
          </p:nvPr>
        </p:nvSpPr>
        <p:spPr>
          <a:ln/>
        </p:spPr>
        <p:txBody>
          <a:bodyPr/>
          <a:lstStyle>
            <a:lvl1pPr>
              <a:defRPr/>
            </a:lvl1pPr>
          </a:lstStyle>
          <a:p>
            <a:fld id="{CA9EFF25-C1DA-40C3-AA41-803116BBD167}" type="slidenum">
              <a:rPr lang="en-CA" altLang="en-US"/>
              <a:pPr/>
              <a:t>‹#›</a:t>
            </a:fld>
            <a:endParaRPr lang="en-CA" altLang="en-US"/>
          </a:p>
        </p:txBody>
      </p:sp>
    </p:spTree>
    <p:extLst>
      <p:ext uri="{BB962C8B-B14F-4D97-AF65-F5344CB8AC3E}">
        <p14:creationId xmlns:p14="http://schemas.microsoft.com/office/powerpoint/2010/main" val="643773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B5EF4E2-0B80-4090-BE85-C89A3C84E1FA}"/>
              </a:ext>
            </a:extLst>
          </p:cNvPr>
          <p:cNvSpPr>
            <a:spLocks noGrp="1" noChangeArrowheads="1"/>
          </p:cNvSpPr>
          <p:nvPr>
            <p:ph type="dt" sz="half" idx="10"/>
          </p:nvPr>
        </p:nvSpPr>
        <p:spPr>
          <a:ln/>
        </p:spPr>
        <p:txBody>
          <a:bodyPr/>
          <a:lstStyle>
            <a:lvl1pPr>
              <a:defRPr/>
            </a:lvl1pPr>
          </a:lstStyle>
          <a:p>
            <a:pPr>
              <a:defRPr/>
            </a:pPr>
            <a:endParaRPr lang="en-CA" altLang="en-US"/>
          </a:p>
        </p:txBody>
      </p:sp>
      <p:sp>
        <p:nvSpPr>
          <p:cNvPr id="6" name="Rectangle 5">
            <a:extLst>
              <a:ext uri="{FF2B5EF4-FFF2-40B4-BE49-F238E27FC236}">
                <a16:creationId xmlns:a16="http://schemas.microsoft.com/office/drawing/2014/main" id="{A5898A46-A7A7-4BB0-9D98-D36C60D04EC4}"/>
              </a:ext>
            </a:extLst>
          </p:cNvPr>
          <p:cNvSpPr>
            <a:spLocks noGrp="1" noChangeArrowheads="1"/>
          </p:cNvSpPr>
          <p:nvPr>
            <p:ph type="ftr" sz="quarter" idx="11"/>
          </p:nvPr>
        </p:nvSpPr>
        <p:spPr>
          <a:ln/>
        </p:spPr>
        <p:txBody>
          <a:bodyPr/>
          <a:lstStyle>
            <a:lvl1pPr>
              <a:defRPr/>
            </a:lvl1pPr>
          </a:lstStyle>
          <a:p>
            <a:pPr>
              <a:defRPr/>
            </a:pPr>
            <a:endParaRPr lang="en-CA" altLang="en-US"/>
          </a:p>
        </p:txBody>
      </p:sp>
      <p:sp>
        <p:nvSpPr>
          <p:cNvPr id="7" name="Rectangle 6">
            <a:extLst>
              <a:ext uri="{FF2B5EF4-FFF2-40B4-BE49-F238E27FC236}">
                <a16:creationId xmlns:a16="http://schemas.microsoft.com/office/drawing/2014/main" id="{7A88C2EB-C387-4388-A7EF-9E05D87AB182}"/>
              </a:ext>
            </a:extLst>
          </p:cNvPr>
          <p:cNvSpPr>
            <a:spLocks noGrp="1" noChangeArrowheads="1"/>
          </p:cNvSpPr>
          <p:nvPr>
            <p:ph type="sldNum" sz="quarter" idx="12"/>
          </p:nvPr>
        </p:nvSpPr>
        <p:spPr>
          <a:ln/>
        </p:spPr>
        <p:txBody>
          <a:bodyPr/>
          <a:lstStyle>
            <a:lvl1pPr>
              <a:defRPr/>
            </a:lvl1pPr>
          </a:lstStyle>
          <a:p>
            <a:fld id="{F98E4D71-8477-4D82-80A1-B7C70B670CEC}" type="slidenum">
              <a:rPr lang="en-CA" altLang="en-US"/>
              <a:pPr/>
              <a:t>‹#›</a:t>
            </a:fld>
            <a:endParaRPr lang="en-CA" altLang="en-US"/>
          </a:p>
        </p:txBody>
      </p:sp>
    </p:spTree>
    <p:extLst>
      <p:ext uri="{BB962C8B-B14F-4D97-AF65-F5344CB8AC3E}">
        <p14:creationId xmlns:p14="http://schemas.microsoft.com/office/powerpoint/2010/main" val="1543130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3B4419F-777A-4F67-B0B0-1B0760F0BF5F}"/>
              </a:ext>
            </a:extLst>
          </p:cNvPr>
          <p:cNvSpPr>
            <a:spLocks noGrp="1" noChangeArrowheads="1"/>
          </p:cNvSpPr>
          <p:nvPr>
            <p:ph type="dt" sz="half" idx="10"/>
          </p:nvPr>
        </p:nvSpPr>
        <p:spPr>
          <a:ln/>
        </p:spPr>
        <p:txBody>
          <a:bodyPr/>
          <a:lstStyle>
            <a:lvl1pPr>
              <a:defRPr/>
            </a:lvl1pPr>
          </a:lstStyle>
          <a:p>
            <a:pPr>
              <a:defRPr/>
            </a:pPr>
            <a:endParaRPr lang="en-CA" altLang="en-US"/>
          </a:p>
        </p:txBody>
      </p:sp>
      <p:sp>
        <p:nvSpPr>
          <p:cNvPr id="8" name="Rectangle 5">
            <a:extLst>
              <a:ext uri="{FF2B5EF4-FFF2-40B4-BE49-F238E27FC236}">
                <a16:creationId xmlns:a16="http://schemas.microsoft.com/office/drawing/2014/main" id="{43994E64-DFD8-4F4B-9375-5B7969EA12C1}"/>
              </a:ext>
            </a:extLst>
          </p:cNvPr>
          <p:cNvSpPr>
            <a:spLocks noGrp="1" noChangeArrowheads="1"/>
          </p:cNvSpPr>
          <p:nvPr>
            <p:ph type="ftr" sz="quarter" idx="11"/>
          </p:nvPr>
        </p:nvSpPr>
        <p:spPr>
          <a:ln/>
        </p:spPr>
        <p:txBody>
          <a:bodyPr/>
          <a:lstStyle>
            <a:lvl1pPr>
              <a:defRPr/>
            </a:lvl1pPr>
          </a:lstStyle>
          <a:p>
            <a:pPr>
              <a:defRPr/>
            </a:pPr>
            <a:endParaRPr lang="en-CA" altLang="en-US"/>
          </a:p>
        </p:txBody>
      </p:sp>
      <p:sp>
        <p:nvSpPr>
          <p:cNvPr id="9" name="Rectangle 6">
            <a:extLst>
              <a:ext uri="{FF2B5EF4-FFF2-40B4-BE49-F238E27FC236}">
                <a16:creationId xmlns:a16="http://schemas.microsoft.com/office/drawing/2014/main" id="{4A8D4A6C-6B5F-4D52-A51C-A3F3398140EA}"/>
              </a:ext>
            </a:extLst>
          </p:cNvPr>
          <p:cNvSpPr>
            <a:spLocks noGrp="1" noChangeArrowheads="1"/>
          </p:cNvSpPr>
          <p:nvPr>
            <p:ph type="sldNum" sz="quarter" idx="12"/>
          </p:nvPr>
        </p:nvSpPr>
        <p:spPr>
          <a:ln/>
        </p:spPr>
        <p:txBody>
          <a:bodyPr/>
          <a:lstStyle>
            <a:lvl1pPr>
              <a:defRPr/>
            </a:lvl1pPr>
          </a:lstStyle>
          <a:p>
            <a:fld id="{BC5C3331-6869-4377-8C48-E4B43657C470}" type="slidenum">
              <a:rPr lang="en-CA" altLang="en-US"/>
              <a:pPr/>
              <a:t>‹#›</a:t>
            </a:fld>
            <a:endParaRPr lang="en-CA" altLang="en-US"/>
          </a:p>
        </p:txBody>
      </p:sp>
    </p:spTree>
    <p:extLst>
      <p:ext uri="{BB962C8B-B14F-4D97-AF65-F5344CB8AC3E}">
        <p14:creationId xmlns:p14="http://schemas.microsoft.com/office/powerpoint/2010/main" val="2082273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E2FEECC0-CDB3-41EE-BCDF-8D115DE3C359}"/>
              </a:ext>
            </a:extLst>
          </p:cNvPr>
          <p:cNvSpPr>
            <a:spLocks noGrp="1" noChangeArrowheads="1"/>
          </p:cNvSpPr>
          <p:nvPr>
            <p:ph type="dt" sz="half" idx="10"/>
          </p:nvPr>
        </p:nvSpPr>
        <p:spPr>
          <a:ln/>
        </p:spPr>
        <p:txBody>
          <a:bodyPr/>
          <a:lstStyle>
            <a:lvl1pPr>
              <a:defRPr/>
            </a:lvl1pPr>
          </a:lstStyle>
          <a:p>
            <a:pPr>
              <a:defRPr/>
            </a:pPr>
            <a:endParaRPr lang="en-CA" altLang="en-US"/>
          </a:p>
        </p:txBody>
      </p:sp>
      <p:sp>
        <p:nvSpPr>
          <p:cNvPr id="4" name="Rectangle 5">
            <a:extLst>
              <a:ext uri="{FF2B5EF4-FFF2-40B4-BE49-F238E27FC236}">
                <a16:creationId xmlns:a16="http://schemas.microsoft.com/office/drawing/2014/main" id="{F5730B3C-A48D-4BDB-811B-4EAC0628A945}"/>
              </a:ext>
            </a:extLst>
          </p:cNvPr>
          <p:cNvSpPr>
            <a:spLocks noGrp="1" noChangeArrowheads="1"/>
          </p:cNvSpPr>
          <p:nvPr>
            <p:ph type="ftr" sz="quarter" idx="11"/>
          </p:nvPr>
        </p:nvSpPr>
        <p:spPr>
          <a:ln/>
        </p:spPr>
        <p:txBody>
          <a:bodyPr/>
          <a:lstStyle>
            <a:lvl1pPr>
              <a:defRPr/>
            </a:lvl1pPr>
          </a:lstStyle>
          <a:p>
            <a:pPr>
              <a:defRPr/>
            </a:pPr>
            <a:endParaRPr lang="en-CA" altLang="en-US"/>
          </a:p>
        </p:txBody>
      </p:sp>
      <p:sp>
        <p:nvSpPr>
          <p:cNvPr id="5" name="Rectangle 6">
            <a:extLst>
              <a:ext uri="{FF2B5EF4-FFF2-40B4-BE49-F238E27FC236}">
                <a16:creationId xmlns:a16="http://schemas.microsoft.com/office/drawing/2014/main" id="{9C398976-4566-494C-901A-CB829AED0EC2}"/>
              </a:ext>
            </a:extLst>
          </p:cNvPr>
          <p:cNvSpPr>
            <a:spLocks noGrp="1" noChangeArrowheads="1"/>
          </p:cNvSpPr>
          <p:nvPr>
            <p:ph type="sldNum" sz="quarter" idx="12"/>
          </p:nvPr>
        </p:nvSpPr>
        <p:spPr>
          <a:ln/>
        </p:spPr>
        <p:txBody>
          <a:bodyPr/>
          <a:lstStyle>
            <a:lvl1pPr>
              <a:defRPr/>
            </a:lvl1pPr>
          </a:lstStyle>
          <a:p>
            <a:fld id="{145915F1-331A-4616-A0C4-F316A4FC3EC3}" type="slidenum">
              <a:rPr lang="en-CA" altLang="en-US"/>
              <a:pPr/>
              <a:t>‹#›</a:t>
            </a:fld>
            <a:endParaRPr lang="en-CA" altLang="en-US"/>
          </a:p>
        </p:txBody>
      </p:sp>
    </p:spTree>
    <p:extLst>
      <p:ext uri="{BB962C8B-B14F-4D97-AF65-F5344CB8AC3E}">
        <p14:creationId xmlns:p14="http://schemas.microsoft.com/office/powerpoint/2010/main" val="402849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2843535-0B99-4BE3-9D05-39F12BA73CAB}"/>
              </a:ext>
            </a:extLst>
          </p:cNvPr>
          <p:cNvSpPr>
            <a:spLocks noGrp="1" noChangeArrowheads="1"/>
          </p:cNvSpPr>
          <p:nvPr>
            <p:ph type="dt" sz="half" idx="10"/>
          </p:nvPr>
        </p:nvSpPr>
        <p:spPr>
          <a:ln/>
        </p:spPr>
        <p:txBody>
          <a:bodyPr/>
          <a:lstStyle>
            <a:lvl1pPr>
              <a:defRPr/>
            </a:lvl1pPr>
          </a:lstStyle>
          <a:p>
            <a:pPr>
              <a:defRPr/>
            </a:pPr>
            <a:endParaRPr lang="en-CA" altLang="en-US"/>
          </a:p>
        </p:txBody>
      </p:sp>
      <p:sp>
        <p:nvSpPr>
          <p:cNvPr id="3" name="Rectangle 5">
            <a:extLst>
              <a:ext uri="{FF2B5EF4-FFF2-40B4-BE49-F238E27FC236}">
                <a16:creationId xmlns:a16="http://schemas.microsoft.com/office/drawing/2014/main" id="{4A0F15D2-C026-4728-8E66-92A01ADF7990}"/>
              </a:ext>
            </a:extLst>
          </p:cNvPr>
          <p:cNvSpPr>
            <a:spLocks noGrp="1" noChangeArrowheads="1"/>
          </p:cNvSpPr>
          <p:nvPr>
            <p:ph type="ftr" sz="quarter" idx="11"/>
          </p:nvPr>
        </p:nvSpPr>
        <p:spPr>
          <a:ln/>
        </p:spPr>
        <p:txBody>
          <a:bodyPr/>
          <a:lstStyle>
            <a:lvl1pPr>
              <a:defRPr/>
            </a:lvl1pPr>
          </a:lstStyle>
          <a:p>
            <a:pPr>
              <a:defRPr/>
            </a:pPr>
            <a:endParaRPr lang="en-CA" altLang="en-US"/>
          </a:p>
        </p:txBody>
      </p:sp>
      <p:sp>
        <p:nvSpPr>
          <p:cNvPr id="4" name="Rectangle 6">
            <a:extLst>
              <a:ext uri="{FF2B5EF4-FFF2-40B4-BE49-F238E27FC236}">
                <a16:creationId xmlns:a16="http://schemas.microsoft.com/office/drawing/2014/main" id="{DFB94AE0-D4BF-46BF-B080-65BDFE598320}"/>
              </a:ext>
            </a:extLst>
          </p:cNvPr>
          <p:cNvSpPr>
            <a:spLocks noGrp="1" noChangeArrowheads="1"/>
          </p:cNvSpPr>
          <p:nvPr>
            <p:ph type="sldNum" sz="quarter" idx="12"/>
          </p:nvPr>
        </p:nvSpPr>
        <p:spPr>
          <a:ln/>
        </p:spPr>
        <p:txBody>
          <a:bodyPr/>
          <a:lstStyle>
            <a:lvl1pPr>
              <a:defRPr/>
            </a:lvl1pPr>
          </a:lstStyle>
          <a:p>
            <a:fld id="{C2C20EB3-4189-4282-8898-BA032C8FE177}" type="slidenum">
              <a:rPr lang="en-CA" altLang="en-US"/>
              <a:pPr/>
              <a:t>‹#›</a:t>
            </a:fld>
            <a:endParaRPr lang="en-CA" altLang="en-US"/>
          </a:p>
        </p:txBody>
      </p:sp>
    </p:spTree>
    <p:extLst>
      <p:ext uri="{BB962C8B-B14F-4D97-AF65-F5344CB8AC3E}">
        <p14:creationId xmlns:p14="http://schemas.microsoft.com/office/powerpoint/2010/main" val="1336687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F384A01-E872-47BB-A303-57DC14DF380A}"/>
              </a:ext>
            </a:extLst>
          </p:cNvPr>
          <p:cNvSpPr>
            <a:spLocks noGrp="1" noChangeArrowheads="1"/>
          </p:cNvSpPr>
          <p:nvPr>
            <p:ph type="dt" sz="half" idx="10"/>
          </p:nvPr>
        </p:nvSpPr>
        <p:spPr>
          <a:ln/>
        </p:spPr>
        <p:txBody>
          <a:bodyPr/>
          <a:lstStyle>
            <a:lvl1pPr>
              <a:defRPr/>
            </a:lvl1pPr>
          </a:lstStyle>
          <a:p>
            <a:pPr>
              <a:defRPr/>
            </a:pPr>
            <a:endParaRPr lang="en-CA" altLang="en-US"/>
          </a:p>
        </p:txBody>
      </p:sp>
      <p:sp>
        <p:nvSpPr>
          <p:cNvPr id="6" name="Rectangle 5">
            <a:extLst>
              <a:ext uri="{FF2B5EF4-FFF2-40B4-BE49-F238E27FC236}">
                <a16:creationId xmlns:a16="http://schemas.microsoft.com/office/drawing/2014/main" id="{E1A18A1D-277F-4F36-A726-A510E6B99028}"/>
              </a:ext>
            </a:extLst>
          </p:cNvPr>
          <p:cNvSpPr>
            <a:spLocks noGrp="1" noChangeArrowheads="1"/>
          </p:cNvSpPr>
          <p:nvPr>
            <p:ph type="ftr" sz="quarter" idx="11"/>
          </p:nvPr>
        </p:nvSpPr>
        <p:spPr>
          <a:ln/>
        </p:spPr>
        <p:txBody>
          <a:bodyPr/>
          <a:lstStyle>
            <a:lvl1pPr>
              <a:defRPr/>
            </a:lvl1pPr>
          </a:lstStyle>
          <a:p>
            <a:pPr>
              <a:defRPr/>
            </a:pPr>
            <a:endParaRPr lang="en-CA" altLang="en-US"/>
          </a:p>
        </p:txBody>
      </p:sp>
      <p:sp>
        <p:nvSpPr>
          <p:cNvPr id="7" name="Rectangle 6">
            <a:extLst>
              <a:ext uri="{FF2B5EF4-FFF2-40B4-BE49-F238E27FC236}">
                <a16:creationId xmlns:a16="http://schemas.microsoft.com/office/drawing/2014/main" id="{3EE31488-5B1F-4F30-9C01-94268BAA4FC9}"/>
              </a:ext>
            </a:extLst>
          </p:cNvPr>
          <p:cNvSpPr>
            <a:spLocks noGrp="1" noChangeArrowheads="1"/>
          </p:cNvSpPr>
          <p:nvPr>
            <p:ph type="sldNum" sz="quarter" idx="12"/>
          </p:nvPr>
        </p:nvSpPr>
        <p:spPr>
          <a:ln/>
        </p:spPr>
        <p:txBody>
          <a:bodyPr/>
          <a:lstStyle>
            <a:lvl1pPr>
              <a:defRPr/>
            </a:lvl1pPr>
          </a:lstStyle>
          <a:p>
            <a:fld id="{29EADB88-D4FF-47A4-88BF-CB33D1C81E2A}" type="slidenum">
              <a:rPr lang="en-CA" altLang="en-US"/>
              <a:pPr/>
              <a:t>‹#›</a:t>
            </a:fld>
            <a:endParaRPr lang="en-CA" altLang="en-US"/>
          </a:p>
        </p:txBody>
      </p:sp>
    </p:spTree>
    <p:extLst>
      <p:ext uri="{BB962C8B-B14F-4D97-AF65-F5344CB8AC3E}">
        <p14:creationId xmlns:p14="http://schemas.microsoft.com/office/powerpoint/2010/main" val="1273405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C47AE7D-9B76-4C86-BDBB-5705681CFE70}"/>
              </a:ext>
            </a:extLst>
          </p:cNvPr>
          <p:cNvSpPr>
            <a:spLocks noGrp="1" noChangeArrowheads="1"/>
          </p:cNvSpPr>
          <p:nvPr>
            <p:ph type="dt" sz="half" idx="10"/>
          </p:nvPr>
        </p:nvSpPr>
        <p:spPr>
          <a:ln/>
        </p:spPr>
        <p:txBody>
          <a:bodyPr/>
          <a:lstStyle>
            <a:lvl1pPr>
              <a:defRPr/>
            </a:lvl1pPr>
          </a:lstStyle>
          <a:p>
            <a:pPr>
              <a:defRPr/>
            </a:pPr>
            <a:endParaRPr lang="en-CA" altLang="en-US"/>
          </a:p>
        </p:txBody>
      </p:sp>
      <p:sp>
        <p:nvSpPr>
          <p:cNvPr id="6" name="Rectangle 5">
            <a:extLst>
              <a:ext uri="{FF2B5EF4-FFF2-40B4-BE49-F238E27FC236}">
                <a16:creationId xmlns:a16="http://schemas.microsoft.com/office/drawing/2014/main" id="{E4B4A127-FB6C-41DB-9274-D7A40FFD0024}"/>
              </a:ext>
            </a:extLst>
          </p:cNvPr>
          <p:cNvSpPr>
            <a:spLocks noGrp="1" noChangeArrowheads="1"/>
          </p:cNvSpPr>
          <p:nvPr>
            <p:ph type="ftr" sz="quarter" idx="11"/>
          </p:nvPr>
        </p:nvSpPr>
        <p:spPr>
          <a:ln/>
        </p:spPr>
        <p:txBody>
          <a:bodyPr/>
          <a:lstStyle>
            <a:lvl1pPr>
              <a:defRPr/>
            </a:lvl1pPr>
          </a:lstStyle>
          <a:p>
            <a:pPr>
              <a:defRPr/>
            </a:pPr>
            <a:endParaRPr lang="en-CA" altLang="en-US"/>
          </a:p>
        </p:txBody>
      </p:sp>
      <p:sp>
        <p:nvSpPr>
          <p:cNvPr id="7" name="Rectangle 6">
            <a:extLst>
              <a:ext uri="{FF2B5EF4-FFF2-40B4-BE49-F238E27FC236}">
                <a16:creationId xmlns:a16="http://schemas.microsoft.com/office/drawing/2014/main" id="{8381F98F-3584-425F-8A72-3C9E6FEEC2A7}"/>
              </a:ext>
            </a:extLst>
          </p:cNvPr>
          <p:cNvSpPr>
            <a:spLocks noGrp="1" noChangeArrowheads="1"/>
          </p:cNvSpPr>
          <p:nvPr>
            <p:ph type="sldNum" sz="quarter" idx="12"/>
          </p:nvPr>
        </p:nvSpPr>
        <p:spPr>
          <a:ln/>
        </p:spPr>
        <p:txBody>
          <a:bodyPr/>
          <a:lstStyle>
            <a:lvl1pPr>
              <a:defRPr/>
            </a:lvl1pPr>
          </a:lstStyle>
          <a:p>
            <a:fld id="{6435BA71-0BC8-4FD0-8CE1-F9E635A181A2}" type="slidenum">
              <a:rPr lang="en-CA" altLang="en-US"/>
              <a:pPr/>
              <a:t>‹#›</a:t>
            </a:fld>
            <a:endParaRPr lang="en-CA" altLang="en-US"/>
          </a:p>
        </p:txBody>
      </p:sp>
    </p:spTree>
    <p:extLst>
      <p:ext uri="{BB962C8B-B14F-4D97-AF65-F5344CB8AC3E}">
        <p14:creationId xmlns:p14="http://schemas.microsoft.com/office/powerpoint/2010/main" val="870455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4F7BA6D-4F46-472A-B15E-D4DEFB3DF9F5}"/>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altLang="en-US"/>
              <a:t>Click to edit Master title style</a:t>
            </a:r>
          </a:p>
        </p:txBody>
      </p:sp>
      <p:sp>
        <p:nvSpPr>
          <p:cNvPr id="1027" name="Rectangle 3">
            <a:extLst>
              <a:ext uri="{FF2B5EF4-FFF2-40B4-BE49-F238E27FC236}">
                <a16:creationId xmlns:a16="http://schemas.microsoft.com/office/drawing/2014/main" id="{E5EAE524-DD16-4E3D-B747-2F83FBA270F5}"/>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a:t>Click to edit Master text styles</a:t>
            </a:r>
          </a:p>
          <a:p>
            <a:pPr lvl="1"/>
            <a:r>
              <a:rPr lang="en-CA" altLang="en-US"/>
              <a:t>Second level</a:t>
            </a:r>
          </a:p>
          <a:p>
            <a:pPr lvl="2"/>
            <a:r>
              <a:rPr lang="en-CA" altLang="en-US"/>
              <a:t>Third level</a:t>
            </a:r>
          </a:p>
          <a:p>
            <a:pPr lvl="3"/>
            <a:r>
              <a:rPr lang="en-CA" altLang="en-US"/>
              <a:t>Fourth level</a:t>
            </a:r>
          </a:p>
          <a:p>
            <a:pPr lvl="4"/>
            <a:r>
              <a:rPr lang="en-CA" altLang="en-US"/>
              <a:t>Fifth level</a:t>
            </a:r>
          </a:p>
        </p:txBody>
      </p:sp>
      <p:sp>
        <p:nvSpPr>
          <p:cNvPr id="1028" name="Rectangle 4">
            <a:extLst>
              <a:ext uri="{FF2B5EF4-FFF2-40B4-BE49-F238E27FC236}">
                <a16:creationId xmlns:a16="http://schemas.microsoft.com/office/drawing/2014/main" id="{F5B86D3E-0773-44C2-81A0-D274A748946B}"/>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CA" altLang="en-US"/>
          </a:p>
        </p:txBody>
      </p:sp>
      <p:sp>
        <p:nvSpPr>
          <p:cNvPr id="1029" name="Rectangle 5">
            <a:extLst>
              <a:ext uri="{FF2B5EF4-FFF2-40B4-BE49-F238E27FC236}">
                <a16:creationId xmlns:a16="http://schemas.microsoft.com/office/drawing/2014/main" id="{9866F6A4-9F99-4B8A-8E8F-F96FBA90829C}"/>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CA" altLang="en-US"/>
          </a:p>
        </p:txBody>
      </p:sp>
      <p:sp>
        <p:nvSpPr>
          <p:cNvPr id="1030" name="Rectangle 6">
            <a:extLst>
              <a:ext uri="{FF2B5EF4-FFF2-40B4-BE49-F238E27FC236}">
                <a16:creationId xmlns:a16="http://schemas.microsoft.com/office/drawing/2014/main" id="{C895E018-3987-4029-A5B6-19923203645E}"/>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27BB4FB-050B-45A2-9B33-E71B117FB544}" type="slidenum">
              <a:rPr lang="en-CA" altLang="en-US"/>
              <a:pPr/>
              <a:t>‹#›</a:t>
            </a:fld>
            <a:endParaRPr lang="en-CA"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20D0395-A08C-4D68-AC9B-326677A7E9CE}"/>
              </a:ext>
            </a:extLst>
          </p:cNvPr>
          <p:cNvSpPr>
            <a:spLocks noGrp="1" noChangeArrowheads="1"/>
          </p:cNvSpPr>
          <p:nvPr>
            <p:ph type="ctrTitle"/>
          </p:nvPr>
        </p:nvSpPr>
        <p:spPr/>
        <p:txBody>
          <a:bodyPr/>
          <a:lstStyle/>
          <a:p>
            <a:pPr eaLnBrk="1" hangingPunct="1"/>
            <a:r>
              <a:rPr lang="en-US" altLang="en-US" sz="4000"/>
              <a:t>The Reproductive System and Stages of Human Development </a:t>
            </a:r>
            <a:endParaRPr lang="en-CA" altLang="en-US" sz="4000"/>
          </a:p>
        </p:txBody>
      </p:sp>
      <p:sp>
        <p:nvSpPr>
          <p:cNvPr id="2051" name="Rectangle 3">
            <a:extLst>
              <a:ext uri="{FF2B5EF4-FFF2-40B4-BE49-F238E27FC236}">
                <a16:creationId xmlns:a16="http://schemas.microsoft.com/office/drawing/2014/main" id="{28DCC028-C126-4912-A35B-CBCB91FE523C}"/>
              </a:ext>
            </a:extLst>
          </p:cNvPr>
          <p:cNvSpPr>
            <a:spLocks noGrp="1" noChangeArrowheads="1"/>
          </p:cNvSpPr>
          <p:nvPr>
            <p:ph type="subTitle" idx="1"/>
          </p:nvPr>
        </p:nvSpPr>
        <p:spPr/>
        <p:txBody>
          <a:bodyPr/>
          <a:lstStyle/>
          <a:p>
            <a:pPr eaLnBrk="1" hangingPunct="1"/>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5B38588-E94E-47DF-9DD7-1C98E74F7999}"/>
              </a:ext>
            </a:extLst>
          </p:cNvPr>
          <p:cNvSpPr>
            <a:spLocks noGrp="1" noChangeArrowheads="1"/>
          </p:cNvSpPr>
          <p:nvPr>
            <p:ph type="title"/>
          </p:nvPr>
        </p:nvSpPr>
        <p:spPr/>
        <p:txBody>
          <a:bodyPr/>
          <a:lstStyle/>
          <a:p>
            <a:pPr eaLnBrk="1" hangingPunct="1"/>
            <a:r>
              <a:rPr lang="en-US" altLang="en-US"/>
              <a:t>Reproductive System</a:t>
            </a:r>
            <a:endParaRPr lang="en-CA" altLang="en-US"/>
          </a:p>
        </p:txBody>
      </p:sp>
      <p:sp>
        <p:nvSpPr>
          <p:cNvPr id="3075" name="Rectangle 3">
            <a:extLst>
              <a:ext uri="{FF2B5EF4-FFF2-40B4-BE49-F238E27FC236}">
                <a16:creationId xmlns:a16="http://schemas.microsoft.com/office/drawing/2014/main" id="{1401B5C0-84BF-4762-8261-42720D4116BF}"/>
              </a:ext>
            </a:extLst>
          </p:cNvPr>
          <p:cNvSpPr>
            <a:spLocks noGrp="1" noChangeArrowheads="1"/>
          </p:cNvSpPr>
          <p:nvPr>
            <p:ph type="body" idx="1"/>
          </p:nvPr>
        </p:nvSpPr>
        <p:spPr>
          <a:xfrm>
            <a:off x="457200" y="1295400"/>
            <a:ext cx="8229600" cy="4830763"/>
          </a:xfrm>
        </p:spPr>
        <p:txBody>
          <a:bodyPr/>
          <a:lstStyle/>
          <a:p>
            <a:pPr eaLnBrk="1" hangingPunct="1">
              <a:lnSpc>
                <a:spcPct val="90000"/>
              </a:lnSpc>
            </a:pPr>
            <a:r>
              <a:rPr lang="en-US" altLang="en-US"/>
              <a:t>Reproduction begins with sex hormones that signal to the body to begin producing gametes</a:t>
            </a:r>
          </a:p>
          <a:p>
            <a:pPr eaLnBrk="1" hangingPunct="1">
              <a:lnSpc>
                <a:spcPct val="90000"/>
              </a:lnSpc>
            </a:pPr>
            <a:r>
              <a:rPr lang="en-US" altLang="en-US"/>
              <a:t>The body begins releasing sex hormones during puberty</a:t>
            </a:r>
          </a:p>
          <a:p>
            <a:pPr eaLnBrk="1" hangingPunct="1">
              <a:lnSpc>
                <a:spcPct val="90000"/>
              </a:lnSpc>
            </a:pPr>
            <a:r>
              <a:rPr lang="en-US" altLang="en-US"/>
              <a:t>When a person reaches puberty, their pituitary gland (which is found in the brain) will release testosterone/estrogen/progesterone into the blood stream </a:t>
            </a:r>
            <a:endParaRPr lang="en-CA"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ABD89194-0EF0-402D-B448-1600169DE40B}"/>
              </a:ext>
            </a:extLst>
          </p:cNvPr>
          <p:cNvSpPr>
            <a:spLocks noGrp="1" noChangeArrowheads="1"/>
          </p:cNvSpPr>
          <p:nvPr>
            <p:ph type="body" idx="1"/>
          </p:nvPr>
        </p:nvSpPr>
        <p:spPr>
          <a:xfrm>
            <a:off x="457200" y="762000"/>
            <a:ext cx="8229600" cy="5287963"/>
          </a:xfrm>
        </p:spPr>
        <p:txBody>
          <a:bodyPr/>
          <a:lstStyle/>
          <a:p>
            <a:pPr eaLnBrk="1" hangingPunct="1"/>
            <a:r>
              <a:rPr lang="en-US" altLang="en-US"/>
              <a:t>In women the variation of the levels of each hormone results in the stages of the menstrual cycle</a:t>
            </a:r>
          </a:p>
          <a:p>
            <a:pPr eaLnBrk="1" hangingPunct="1"/>
            <a:r>
              <a:rPr lang="en-US" altLang="en-US"/>
              <a:t>This cycle lasts about 28 days and the purpose is to prepare the body for the possibility of pregnancy</a:t>
            </a:r>
          </a:p>
          <a:p>
            <a:pPr eaLnBrk="1" hangingPunct="1"/>
            <a:endParaRPr lang="en-CA"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2">
            <a:extLst>
              <a:ext uri="{FF2B5EF4-FFF2-40B4-BE49-F238E27FC236}">
                <a16:creationId xmlns:a16="http://schemas.microsoft.com/office/drawing/2014/main" id="{C3405518-8963-43A7-B8A8-1E1446737FF2}"/>
              </a:ext>
            </a:extLst>
          </p:cNvPr>
          <p:cNvSpPr>
            <a:spLocks noGrp="1" noChangeArrowheads="1"/>
          </p:cNvSpPr>
          <p:nvPr>
            <p:ph type="title"/>
          </p:nvPr>
        </p:nvSpPr>
        <p:spPr/>
        <p:txBody>
          <a:bodyPr/>
          <a:lstStyle/>
          <a:p>
            <a:pPr eaLnBrk="1" hangingPunct="1"/>
            <a:r>
              <a:rPr lang="en-US" altLang="en-US"/>
              <a:t>The Menstrual Cycle</a:t>
            </a:r>
            <a:endParaRPr lang="en-CA" altLang="en-US"/>
          </a:p>
        </p:txBody>
      </p:sp>
      <p:graphicFrame>
        <p:nvGraphicFramePr>
          <p:cNvPr id="5175" name="Group 55">
            <a:extLst>
              <a:ext uri="{FF2B5EF4-FFF2-40B4-BE49-F238E27FC236}">
                <a16:creationId xmlns:a16="http://schemas.microsoft.com/office/drawing/2014/main" id="{12F96D38-365A-4031-9A06-73DA0CE4565B}"/>
              </a:ext>
            </a:extLst>
          </p:cNvPr>
          <p:cNvGraphicFramePr>
            <a:graphicFrameLocks noGrp="1"/>
          </p:cNvGraphicFramePr>
          <p:nvPr>
            <p:ph idx="1"/>
          </p:nvPr>
        </p:nvGraphicFramePr>
        <p:xfrm>
          <a:off x="457200" y="1295400"/>
          <a:ext cx="8153400" cy="5130801"/>
        </p:xfrm>
        <a:graphic>
          <a:graphicData uri="http://schemas.openxmlformats.org/drawingml/2006/table">
            <a:tbl>
              <a:tblPr/>
              <a:tblGrid>
                <a:gridCol w="1676400">
                  <a:extLst>
                    <a:ext uri="{9D8B030D-6E8A-4147-A177-3AD203B41FA5}">
                      <a16:colId xmlns:a16="http://schemas.microsoft.com/office/drawing/2014/main" val="20000"/>
                    </a:ext>
                  </a:extLst>
                </a:gridCol>
                <a:gridCol w="6477000">
                  <a:extLst>
                    <a:ext uri="{9D8B030D-6E8A-4147-A177-3AD203B41FA5}">
                      <a16:colId xmlns:a16="http://schemas.microsoft.com/office/drawing/2014/main" val="20001"/>
                    </a:ext>
                  </a:extLst>
                </a:gridCol>
              </a:tblGrid>
              <a:tr h="51816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rPr>
                        <a:t>Day</a:t>
                      </a:r>
                      <a:endParaRPr kumimoji="0" lang="en-CA" altLang="en-US" sz="2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rPr>
                        <a:t>Description</a:t>
                      </a:r>
                      <a:endParaRPr kumimoji="0" lang="en-CA" alt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9693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rPr>
                        <a:t>1-5</a:t>
                      </a:r>
                      <a:endParaRPr kumimoji="0" lang="en-CA" altLang="en-US" sz="2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rPr>
                        <a:t>Menstruation: the shedding of the endometrial lining</a:t>
                      </a:r>
                      <a:endParaRPr kumimoji="0" lang="en-CA" altLang="en-US" sz="20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9693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rPr>
                        <a:t>6-12</a:t>
                      </a:r>
                      <a:endParaRPr kumimoji="0" lang="en-CA" altLang="en-US" sz="2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rPr>
                        <a:t>Uterus lining starts to thicken, the follicle begins developing in the ovary</a:t>
                      </a:r>
                      <a:endParaRPr kumimoji="0" lang="en-CA" altLang="en-US" sz="20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9852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rPr>
                        <a:t>13-18</a:t>
                      </a:r>
                      <a:endParaRPr kumimoji="0" lang="en-CA" altLang="en-US" sz="2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rPr>
                        <a:t>Ovulation, the optimal time for fertilization</a:t>
                      </a:r>
                      <a:endParaRPr kumimoji="0" lang="en-CA" altLang="en-US" sz="20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92024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rPr>
                        <a:t>19-28</a:t>
                      </a:r>
                      <a:endParaRPr kumimoji="0" lang="en-CA" altLang="en-US" sz="2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rPr>
                        <a:t>The ovum (fertilized or not) travels down the fallopian tube until it reaches the uterus.  The endometrial lining continues to thicken until the ovum reaches the uterus.  If fertilization has occurred the embryo will attach to the lining, if not the uterus will prepare to shed the lining during menstruation</a:t>
                      </a:r>
                      <a:endParaRPr kumimoji="0" lang="en-CA" altLang="en-US" sz="20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9C87DEF3-E14D-4C26-A4F7-5FA6E7CFA6E5}"/>
              </a:ext>
            </a:extLst>
          </p:cNvPr>
          <p:cNvSpPr>
            <a:spLocks noGrp="1" noChangeArrowheads="1"/>
          </p:cNvSpPr>
          <p:nvPr>
            <p:ph type="title"/>
          </p:nvPr>
        </p:nvSpPr>
        <p:spPr/>
        <p:txBody>
          <a:bodyPr/>
          <a:lstStyle/>
          <a:p>
            <a:pPr eaLnBrk="1" hangingPunct="1"/>
            <a:r>
              <a:rPr lang="en-CA" altLang="en-US"/>
              <a:t>Pregnancy</a:t>
            </a:r>
            <a:endParaRPr lang="en-US" altLang="en-US"/>
          </a:p>
        </p:txBody>
      </p:sp>
      <p:sp>
        <p:nvSpPr>
          <p:cNvPr id="7171" name="Rectangle 3">
            <a:extLst>
              <a:ext uri="{FF2B5EF4-FFF2-40B4-BE49-F238E27FC236}">
                <a16:creationId xmlns:a16="http://schemas.microsoft.com/office/drawing/2014/main" id="{AAA11400-05CA-4297-B47D-E42BAFEE7FA8}"/>
              </a:ext>
            </a:extLst>
          </p:cNvPr>
          <p:cNvSpPr>
            <a:spLocks noGrp="1" noChangeArrowheads="1"/>
          </p:cNvSpPr>
          <p:nvPr>
            <p:ph type="body" idx="1"/>
          </p:nvPr>
        </p:nvSpPr>
        <p:spPr/>
        <p:txBody>
          <a:bodyPr/>
          <a:lstStyle/>
          <a:p>
            <a:pPr eaLnBrk="1" hangingPunct="1"/>
            <a:r>
              <a:rPr lang="en-CA" altLang="en-US"/>
              <a:t>Once the sperm are in the vagina, they swim toward the uterus, then the fallopian tubes</a:t>
            </a:r>
          </a:p>
          <a:p>
            <a:pPr eaLnBrk="1" hangingPunct="1"/>
            <a:r>
              <a:rPr lang="en-CA" altLang="en-US"/>
              <a:t>Several million sperm are released, a few thousand will reach the ovum, only one will succeed in fertilization</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5F5DBA93-7F67-46BE-9F1E-04D748601DF4}"/>
              </a:ext>
            </a:extLst>
          </p:cNvPr>
          <p:cNvSpPr>
            <a:spLocks noGrp="1" noChangeArrowheads="1"/>
          </p:cNvSpPr>
          <p:nvPr>
            <p:ph type="body" idx="1"/>
          </p:nvPr>
        </p:nvSpPr>
        <p:spPr>
          <a:xfrm>
            <a:off x="457200" y="609600"/>
            <a:ext cx="8229600" cy="5516563"/>
          </a:xfrm>
        </p:spPr>
        <p:txBody>
          <a:bodyPr/>
          <a:lstStyle/>
          <a:p>
            <a:pPr eaLnBrk="1" hangingPunct="1"/>
            <a:r>
              <a:rPr lang="en-CA" altLang="en-US"/>
              <a:t>After fertilization the zygote moves from the fallopian tube to the uterus</a:t>
            </a:r>
          </a:p>
          <a:p>
            <a:pPr eaLnBrk="1" hangingPunct="1"/>
            <a:r>
              <a:rPr lang="en-CA" altLang="en-US"/>
              <a:t>As it travels there, the zygote undergoes cell divisions- by the time it reaches the uterus it is a group of about 16 cells</a:t>
            </a:r>
          </a:p>
          <a:p>
            <a:pPr eaLnBrk="1" hangingPunct="1"/>
            <a:r>
              <a:rPr lang="en-CA" altLang="en-US"/>
              <a:t>The inner most cells will form the embryo, and the outer cells the placenta</a:t>
            </a:r>
          </a:p>
          <a:p>
            <a:pPr eaLnBrk="1" hangingPunct="1"/>
            <a:r>
              <a:rPr lang="en-CA" altLang="en-US"/>
              <a:t>Around the 14</a:t>
            </a:r>
            <a:r>
              <a:rPr lang="en-CA" altLang="en-US" baseline="30000"/>
              <a:t>th</a:t>
            </a:r>
            <a:r>
              <a:rPr lang="en-CA" altLang="en-US"/>
              <a:t> day of development the embryo, amniotic fluid that protects it and the placenta have formed</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EAFC291B-1914-40EF-A360-19AAA4EC1651}"/>
              </a:ext>
            </a:extLst>
          </p:cNvPr>
          <p:cNvSpPr>
            <a:spLocks noGrp="1" noChangeArrowheads="1"/>
          </p:cNvSpPr>
          <p:nvPr>
            <p:ph type="title"/>
          </p:nvPr>
        </p:nvSpPr>
        <p:spPr/>
        <p:txBody>
          <a:bodyPr/>
          <a:lstStyle/>
          <a:p>
            <a:pPr eaLnBrk="1" hangingPunct="1"/>
            <a:endParaRPr lang="en-US" altLang="en-US"/>
          </a:p>
        </p:txBody>
      </p:sp>
      <p:sp>
        <p:nvSpPr>
          <p:cNvPr id="8195" name="Rectangle 3">
            <a:extLst>
              <a:ext uri="{FF2B5EF4-FFF2-40B4-BE49-F238E27FC236}">
                <a16:creationId xmlns:a16="http://schemas.microsoft.com/office/drawing/2014/main" id="{17834FD6-B449-4676-BC8A-9987C46D6F84}"/>
              </a:ext>
            </a:extLst>
          </p:cNvPr>
          <p:cNvSpPr>
            <a:spLocks noGrp="1" noChangeArrowheads="1"/>
          </p:cNvSpPr>
          <p:nvPr>
            <p:ph type="body" idx="1"/>
          </p:nvPr>
        </p:nvSpPr>
        <p:spPr/>
        <p:txBody>
          <a:bodyPr/>
          <a:lstStyle/>
          <a:p>
            <a:pPr eaLnBrk="1" hangingPunct="1"/>
            <a:r>
              <a:rPr lang="en-CA" altLang="en-US"/>
              <a:t>During pregnancy the following stages occur:</a:t>
            </a:r>
          </a:p>
          <a:p>
            <a:pPr lvl="1" eaLnBrk="1" hangingPunct="1"/>
            <a:r>
              <a:rPr lang="en-CA" altLang="en-US"/>
              <a:t>Zygote (fertilization – 2 weeks)</a:t>
            </a:r>
          </a:p>
          <a:p>
            <a:pPr lvl="1" eaLnBrk="1" hangingPunct="1"/>
            <a:r>
              <a:rPr lang="en-CA" altLang="en-US"/>
              <a:t>Embryo (2 weeks – 8 weeks)</a:t>
            </a:r>
          </a:p>
          <a:p>
            <a:pPr lvl="1" eaLnBrk="1" hangingPunct="1"/>
            <a:r>
              <a:rPr lang="en-CA" altLang="en-US"/>
              <a:t>Fetus (8 weeks – Birth)</a:t>
            </a:r>
            <a:endParaRPr lang="en-US" alt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20</TotalTime>
  <Words>324</Words>
  <Application>Microsoft Office PowerPoint</Application>
  <PresentationFormat>On-screen Show (4:3)</PresentationFormat>
  <Paragraphs>29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The Reproductive System and Stages of Human Development </vt:lpstr>
      <vt:lpstr>Reproductive System</vt:lpstr>
      <vt:lpstr>PowerPoint Presentation</vt:lpstr>
      <vt:lpstr>The Menstrual Cycle</vt:lpstr>
      <vt:lpstr>Pregnancy</vt:lpstr>
      <vt:lpstr>PowerPoint Presentation</vt:lpstr>
      <vt:lpstr>PowerPoint Presentation</vt:lpstr>
    </vt:vector>
  </TitlesOfParts>
  <Company>RSB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Reproductive System and Stages of Human Development </dc:title>
  <dc:creator>RSB</dc:creator>
  <cp:lastModifiedBy>Caroline Mullin</cp:lastModifiedBy>
  <cp:revision>7</cp:revision>
  <dcterms:created xsi:type="dcterms:W3CDTF">2012-05-25T12:16:18Z</dcterms:created>
  <dcterms:modified xsi:type="dcterms:W3CDTF">2019-05-21T00:14:08Z</dcterms:modified>
</cp:coreProperties>
</file>