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DD61-39CF-441B-BE55-46EBDE5D542E}" type="datetimeFigureOut">
              <a:rPr lang="en-CA" smtClean="0"/>
              <a:t>09/05/2017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4C9C-1BB7-4DA5-BC8A-AB3773666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292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DD61-39CF-441B-BE55-46EBDE5D542E}" type="datetimeFigureOut">
              <a:rPr lang="en-CA" smtClean="0"/>
              <a:t>09/05/2017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4C9C-1BB7-4DA5-BC8A-AB3773666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926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DD61-39CF-441B-BE55-46EBDE5D542E}" type="datetimeFigureOut">
              <a:rPr lang="en-CA" smtClean="0"/>
              <a:t>09/05/2017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4C9C-1BB7-4DA5-BC8A-AB3773666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989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DD61-39CF-441B-BE55-46EBDE5D542E}" type="datetimeFigureOut">
              <a:rPr lang="en-CA" smtClean="0"/>
              <a:t>09/05/2017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4C9C-1BB7-4DA5-BC8A-AB3773666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817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DD61-39CF-441B-BE55-46EBDE5D542E}" type="datetimeFigureOut">
              <a:rPr lang="en-CA" smtClean="0"/>
              <a:t>09/05/2017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4C9C-1BB7-4DA5-BC8A-AB3773666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886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DD61-39CF-441B-BE55-46EBDE5D542E}" type="datetimeFigureOut">
              <a:rPr lang="en-CA" smtClean="0"/>
              <a:t>09/05/2017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4C9C-1BB7-4DA5-BC8A-AB3773666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9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DD61-39CF-441B-BE55-46EBDE5D542E}" type="datetimeFigureOut">
              <a:rPr lang="en-CA" smtClean="0"/>
              <a:t>09/05/2017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4C9C-1BB7-4DA5-BC8A-AB3773666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98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DD61-39CF-441B-BE55-46EBDE5D542E}" type="datetimeFigureOut">
              <a:rPr lang="en-CA" smtClean="0"/>
              <a:t>09/05/2017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4C9C-1BB7-4DA5-BC8A-AB3773666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320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DD61-39CF-441B-BE55-46EBDE5D542E}" type="datetimeFigureOut">
              <a:rPr lang="en-CA" smtClean="0"/>
              <a:t>09/05/2017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4C9C-1BB7-4DA5-BC8A-AB3773666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101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DD61-39CF-441B-BE55-46EBDE5D542E}" type="datetimeFigureOut">
              <a:rPr lang="en-CA" smtClean="0"/>
              <a:t>09/05/2017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4C9C-1BB7-4DA5-BC8A-AB3773666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560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DD61-39CF-441B-BE55-46EBDE5D542E}" type="datetimeFigureOut">
              <a:rPr lang="en-CA" smtClean="0"/>
              <a:t>09/05/2017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4C9C-1BB7-4DA5-BC8A-AB3773666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313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EDD61-39CF-441B-BE55-46EBDE5D542E}" type="datetimeFigureOut">
              <a:rPr lang="en-CA" smtClean="0"/>
              <a:t>09/05/2017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94C9C-1BB7-4DA5-BC8A-AB37736661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765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errors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Procedure!!!! </a:t>
            </a:r>
          </a:p>
          <a:p>
            <a:r>
              <a:rPr lang="en-US" dirty="0"/>
              <a:t>You need to make sure you are clear, to the point and all your steps are there.</a:t>
            </a:r>
          </a:p>
          <a:p>
            <a:endParaRPr lang="en-US" dirty="0"/>
          </a:p>
          <a:p>
            <a:r>
              <a:rPr lang="en-US" dirty="0"/>
              <a:t>You must # steps</a:t>
            </a:r>
          </a:p>
          <a:p>
            <a:r>
              <a:rPr lang="en-US" dirty="0"/>
              <a:t>You must write record results and repeat if necessary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2171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Procedures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4240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Conductivity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detect salts or minerals in a liquid</a:t>
            </a:r>
          </a:p>
          <a:p>
            <a:endParaRPr lang="en-US" dirty="0"/>
          </a:p>
          <a:p>
            <a:r>
              <a:rPr lang="en-US" dirty="0"/>
              <a:t>Sample Procedure:</a:t>
            </a:r>
          </a:p>
          <a:p>
            <a:r>
              <a:rPr lang="en-US" dirty="0"/>
              <a:t>#1: Put 5 drops of unknown #1 into a well of the spot plate.</a:t>
            </a:r>
          </a:p>
          <a:p>
            <a:r>
              <a:rPr lang="en-US" dirty="0"/>
              <a:t>#2: Place the prongs of the conductivity meter into the liquid.</a:t>
            </a:r>
          </a:p>
          <a:p>
            <a:r>
              <a:rPr lang="en-US" dirty="0"/>
              <a:t># 3: Record your observations, if the light flashes or stays off.</a:t>
            </a:r>
          </a:p>
          <a:p>
            <a:r>
              <a:rPr lang="en-US" dirty="0"/>
              <a:t>#4 Repeat steps 1-3 with remaining </a:t>
            </a:r>
            <a:r>
              <a:rPr lang="en-US" dirty="0" err="1"/>
              <a:t>unknows</a:t>
            </a:r>
            <a:r>
              <a:rPr lang="en-US" dirty="0"/>
              <a:t>.</a:t>
            </a:r>
          </a:p>
          <a:p>
            <a:pPr lvl="3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7772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Cobalt Chloride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detect water (changes color if water is present)</a:t>
            </a:r>
          </a:p>
          <a:p>
            <a:endParaRPr lang="en-US" dirty="0"/>
          </a:p>
          <a:p>
            <a:r>
              <a:rPr lang="en-US" dirty="0"/>
              <a:t>Sample Procedure:</a:t>
            </a:r>
          </a:p>
          <a:p>
            <a:endParaRPr lang="en-US" dirty="0"/>
          </a:p>
          <a:p>
            <a:r>
              <a:rPr lang="en-US" dirty="0"/>
              <a:t>#1: Put 3 </a:t>
            </a:r>
            <a:r>
              <a:rPr lang="en-US" dirty="0" err="1"/>
              <a:t>ddrops</a:t>
            </a:r>
            <a:r>
              <a:rPr lang="en-US" dirty="0"/>
              <a:t> of unknown 1 in one well of spot plate.</a:t>
            </a:r>
          </a:p>
          <a:p>
            <a:r>
              <a:rPr lang="en-US" dirty="0"/>
              <a:t>#2: Put a piece of CCP in the unknown.</a:t>
            </a:r>
          </a:p>
          <a:p>
            <a:r>
              <a:rPr lang="en-US" dirty="0"/>
              <a:t>#3: Record Result.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3205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 paper (Red and Blue Litmus)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Indicates acids and bases</a:t>
            </a:r>
          </a:p>
          <a:p>
            <a:r>
              <a:rPr lang="en-US" dirty="0"/>
              <a:t>Blue&gt;red=acid</a:t>
            </a:r>
          </a:p>
          <a:p>
            <a:r>
              <a:rPr lang="en-US" dirty="0"/>
              <a:t>Red&gt;blue=base</a:t>
            </a:r>
          </a:p>
          <a:p>
            <a:r>
              <a:rPr lang="en-US" dirty="0"/>
              <a:t>Sample Procedure:</a:t>
            </a:r>
          </a:p>
          <a:p>
            <a:r>
              <a:rPr lang="en-US" dirty="0"/>
              <a:t>#1: Put 4 drops of unknown 1 into a well of the spot plate.</a:t>
            </a:r>
          </a:p>
          <a:p>
            <a:r>
              <a:rPr lang="en-US" dirty="0"/>
              <a:t>#2: Place a piece of blue litmus paper into the unknown.</a:t>
            </a:r>
          </a:p>
          <a:p>
            <a:r>
              <a:rPr lang="en-US" dirty="0"/>
              <a:t>#3: Record results</a:t>
            </a:r>
          </a:p>
          <a:p>
            <a:r>
              <a:rPr lang="en-US" dirty="0"/>
              <a:t>#4: Repeat steps 1-3 with red litmus paper for unknown 1</a:t>
            </a:r>
          </a:p>
          <a:p>
            <a:r>
              <a:rPr lang="en-US" dirty="0"/>
              <a:t>#5 Repeat steps 1-4 for unknown 2</a:t>
            </a:r>
          </a:p>
          <a:p>
            <a:r>
              <a:rPr lang="en-US" dirty="0"/>
              <a:t>#6 Record Results.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954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 part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procedure 2</a:t>
            </a:r>
          </a:p>
          <a:p>
            <a:r>
              <a:rPr lang="en-US" dirty="0"/>
              <a:t>#1: Place a piece of blue litmus paper in a well of spot plate and a piece of </a:t>
            </a:r>
            <a:r>
              <a:rPr lang="en-US" dirty="0" err="1"/>
              <a:t>rlp</a:t>
            </a:r>
            <a:r>
              <a:rPr lang="en-US" dirty="0"/>
              <a:t> in another spot of spot plate.</a:t>
            </a:r>
          </a:p>
          <a:p>
            <a:r>
              <a:rPr lang="en-US" dirty="0"/>
              <a:t>#2: Add three drops of unknown 1 to the two spots with the red and blue litmus paper.</a:t>
            </a:r>
          </a:p>
          <a:p>
            <a:r>
              <a:rPr lang="en-US" dirty="0"/>
              <a:t>#3 Record results</a:t>
            </a:r>
          </a:p>
          <a:p>
            <a:r>
              <a:rPr lang="en-US" dirty="0"/>
              <a:t>#4 Repeat steps 1-3 with unknown 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8410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 Test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Detecting the presence of protein in a liquid)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health problems can proteins cause?</a:t>
            </a:r>
          </a:p>
          <a:p>
            <a:pPr marL="0" indent="0">
              <a:buNone/>
            </a:pPr>
            <a:r>
              <a:rPr lang="en-US" dirty="0"/>
              <a:t>Proteinuria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 can we find proteins: Peanuts, peanut butter, meat, eggs, fish, nuts, chicken, urine, blood</a:t>
            </a:r>
          </a:p>
        </p:txBody>
      </p:sp>
    </p:spTree>
    <p:extLst>
      <p:ext uri="{BB962C8B-B14F-4D97-AF65-F5344CB8AC3E}">
        <p14:creationId xmlns:p14="http://schemas.microsoft.com/office/powerpoint/2010/main" val="518105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Procedure: (You must create a control first so you can compare your result to something)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/>
              <a:t>#1:Place 3 drops of NaCO</a:t>
            </a:r>
            <a:r>
              <a:rPr lang="en-CA" baseline="-25000" dirty="0"/>
              <a:t>3 </a:t>
            </a:r>
            <a:r>
              <a:rPr lang="en-CA" dirty="0"/>
              <a:t>in a well of the spot plate.</a:t>
            </a:r>
          </a:p>
          <a:p>
            <a:pPr lvl="0"/>
            <a:r>
              <a:rPr lang="en-US" dirty="0"/>
              <a:t>#2: Add 3 drops of </a:t>
            </a:r>
            <a:r>
              <a:rPr lang="en-CA" dirty="0"/>
              <a:t>CuSO</a:t>
            </a:r>
            <a:r>
              <a:rPr lang="en-CA" baseline="-25000" dirty="0"/>
              <a:t>4 </a:t>
            </a:r>
            <a:r>
              <a:rPr lang="en-CA" dirty="0"/>
              <a:t>to the same spot.</a:t>
            </a:r>
          </a:p>
          <a:p>
            <a:pPr lvl="0"/>
            <a:r>
              <a:rPr lang="en-US" dirty="0"/>
              <a:t>#3: Mix with a glass rod.</a:t>
            </a:r>
          </a:p>
          <a:p>
            <a:pPr lvl="0"/>
            <a:r>
              <a:rPr lang="en-US" dirty="0"/>
              <a:t>#4: </a:t>
            </a:r>
            <a:r>
              <a:rPr lang="en-CA" dirty="0"/>
              <a:t>Place 6 drops of your unknown solution in  the spot well next to your control in the spot plate</a:t>
            </a:r>
          </a:p>
          <a:p>
            <a:pPr lvl="0"/>
            <a:r>
              <a:rPr lang="en-CA" dirty="0"/>
              <a:t>#5: Add 3 drops of NaCO</a:t>
            </a:r>
            <a:r>
              <a:rPr lang="en-CA" baseline="-25000" dirty="0"/>
              <a:t>3 </a:t>
            </a:r>
            <a:r>
              <a:rPr lang="en-CA" dirty="0"/>
              <a:t>to your unknown</a:t>
            </a:r>
          </a:p>
          <a:p>
            <a:pPr lvl="0"/>
            <a:r>
              <a:rPr lang="en-CA" dirty="0"/>
              <a:t>#6: Also Add 3 drops of CuSO</a:t>
            </a:r>
            <a:r>
              <a:rPr lang="en-CA" baseline="-25000" dirty="0"/>
              <a:t>4 </a:t>
            </a:r>
            <a:r>
              <a:rPr lang="en-CA" dirty="0"/>
              <a:t>to your unknown</a:t>
            </a:r>
          </a:p>
          <a:p>
            <a:pPr lvl="0"/>
            <a:r>
              <a:rPr lang="en-CA" dirty="0"/>
              <a:t>#7: Mix the solution with a glass rod</a:t>
            </a:r>
          </a:p>
          <a:p>
            <a:pPr lvl="0"/>
            <a:r>
              <a:rPr lang="en-CA" dirty="0"/>
              <a:t># 8: Wait 2 minutes seconds to see observe</a:t>
            </a:r>
          </a:p>
          <a:p>
            <a:pPr lvl="0"/>
            <a:r>
              <a:rPr lang="en-CA" dirty="0"/>
              <a:t>#9: Record results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dirty="0"/>
              <a:t>***Refer to your HP </a:t>
            </a:r>
            <a:r>
              <a:rPr lang="en-US" dirty="0" err="1"/>
              <a:t>Chondriac</a:t>
            </a:r>
            <a:r>
              <a:rPr lang="en-US" dirty="0"/>
              <a:t> Lab for more instructions on this part of the lab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0077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Glucose Test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#1: Remove a strip of glucose paper from the container with tweezers.</a:t>
            </a:r>
          </a:p>
          <a:p>
            <a:r>
              <a:rPr lang="en-US" dirty="0"/>
              <a:t>#2: Place strip in a well of spot plate</a:t>
            </a:r>
          </a:p>
          <a:p>
            <a:r>
              <a:rPr lang="en-US" dirty="0"/>
              <a:t>#3: Place 2 drops of unknown 1 on the test paper</a:t>
            </a:r>
          </a:p>
          <a:p>
            <a:r>
              <a:rPr lang="en-US" dirty="0"/>
              <a:t>#4: Wait 30 seconds and record results.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688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other words for glucose???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Sugar</a:t>
            </a:r>
          </a:p>
          <a:p>
            <a:r>
              <a:rPr lang="en-US" dirty="0"/>
              <a:t>Starch</a:t>
            </a:r>
          </a:p>
          <a:p>
            <a:r>
              <a:rPr lang="en-US" dirty="0"/>
              <a:t>Carbohydrates</a:t>
            </a:r>
          </a:p>
          <a:p>
            <a:endParaRPr lang="en-US" dirty="0"/>
          </a:p>
          <a:p>
            <a:r>
              <a:rPr lang="en-US" dirty="0"/>
              <a:t>What health problems can glucose cause?</a:t>
            </a:r>
          </a:p>
          <a:p>
            <a:r>
              <a:rPr lang="en-US" dirty="0"/>
              <a:t>Diabetes</a:t>
            </a:r>
          </a:p>
        </p:txBody>
      </p:sp>
    </p:spTree>
    <p:extLst>
      <p:ext uri="{BB962C8B-B14F-4D97-AF65-F5344CB8AC3E}">
        <p14:creationId xmlns:p14="http://schemas.microsoft.com/office/powerpoint/2010/main" val="60708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tables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2" y="1375514"/>
            <a:ext cx="10515600" cy="4351338"/>
          </a:xfrm>
        </p:spPr>
        <p:txBody>
          <a:bodyPr/>
          <a:lstStyle/>
          <a:p>
            <a:r>
              <a:rPr lang="en-US" dirty="0"/>
              <a:t>RULER</a:t>
            </a:r>
          </a:p>
          <a:p>
            <a:r>
              <a:rPr lang="en-US" dirty="0"/>
              <a:t>NEAT</a:t>
            </a:r>
          </a:p>
          <a:p>
            <a:r>
              <a:rPr lang="en-US" dirty="0"/>
              <a:t>TITLE</a:t>
            </a:r>
          </a:p>
          <a:p>
            <a:r>
              <a:rPr lang="en-US" dirty="0"/>
              <a:t>Headings for all sections</a:t>
            </a:r>
          </a:p>
          <a:p>
            <a:pPr lvl="6"/>
            <a:endParaRPr lang="en-US" dirty="0"/>
          </a:p>
          <a:p>
            <a:pPr lvl="6"/>
            <a:r>
              <a:rPr lang="en-US" dirty="0"/>
              <a:t>Characteristic Tests to determine results of Urine Analysis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85845"/>
              </p:ext>
            </p:extLst>
          </p:nvPr>
        </p:nvGraphicFramePr>
        <p:xfrm>
          <a:off x="1430867" y="3979334"/>
          <a:ext cx="10354733" cy="2571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7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95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1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65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57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257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57213">
                <a:tc>
                  <a:txBody>
                    <a:bodyPr/>
                    <a:lstStyle/>
                    <a:p>
                      <a:r>
                        <a:rPr lang="en-US" dirty="0"/>
                        <a:t>               Tests</a:t>
                      </a:r>
                    </a:p>
                    <a:p>
                      <a:r>
                        <a:rPr lang="en-US" dirty="0"/>
                        <a:t>Samples</a:t>
                      </a:r>
                      <a:endParaRPr lang="en-CA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Conductivity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RLP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BLP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Glucose Test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Protein Test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7213"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  <a:r>
                        <a:rPr lang="en-US" baseline="0" dirty="0"/>
                        <a:t> 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Light Flashes Quickly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Turns Blue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Stays Blue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Yellow paper</a:t>
                      </a:r>
                      <a:r>
                        <a:rPr lang="en-US" baseline="0" dirty="0"/>
                        <a:t> turns green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Blue liquid stays</a:t>
                      </a:r>
                      <a:r>
                        <a:rPr lang="en-US" baseline="0" dirty="0"/>
                        <a:t> blue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7213">
                <a:tc>
                  <a:txBody>
                    <a:bodyPr/>
                    <a:lstStyle/>
                    <a:p>
                      <a:r>
                        <a:rPr lang="en-US" dirty="0"/>
                        <a:t>Unknown 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Light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Stays Red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Stays Blue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Yellow paper stays yellow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Blue liquid turns Violet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30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Not referring to your results</a:t>
            </a:r>
          </a:p>
          <a:p>
            <a:endParaRPr lang="en-CA" dirty="0"/>
          </a:p>
          <a:p>
            <a:r>
              <a:rPr lang="en-CA" dirty="0"/>
              <a:t>Unknown 1 was glucose because…</a:t>
            </a:r>
          </a:p>
          <a:p>
            <a:pPr marL="0" indent="0">
              <a:buNone/>
            </a:pPr>
            <a:r>
              <a:rPr lang="en-CA" dirty="0"/>
              <a:t>It turned the glucose paper green, it did not react to the protein test, it did not change the color of the RLP or BLP paper, it did not </a:t>
            </a:r>
            <a:r>
              <a:rPr lang="en-CA"/>
              <a:t>conduct electricity.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81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Exam Review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1931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Guide for lab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Hypothesis:</a:t>
            </a:r>
          </a:p>
          <a:p>
            <a:r>
              <a:rPr lang="en-US" dirty="0"/>
              <a:t>The hypothesis is……….</a:t>
            </a:r>
          </a:p>
          <a:p>
            <a:endParaRPr lang="en-US" dirty="0"/>
          </a:p>
          <a:p>
            <a:r>
              <a:rPr lang="en-US" dirty="0"/>
              <a:t>Because……..</a:t>
            </a:r>
          </a:p>
        </p:txBody>
      </p:sp>
    </p:spTree>
    <p:extLst>
      <p:ext uri="{BB962C8B-B14F-4D97-AF65-F5344CB8AC3E}">
        <p14:creationId xmlns:p14="http://schemas.microsoft.com/office/powerpoint/2010/main" val="309249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 FORM!!!!!</a:t>
            </a:r>
          </a:p>
          <a:p>
            <a:r>
              <a:rPr lang="en-US" dirty="0"/>
              <a:t>ORGANIZED, IN COLUMNS, ONLY WRITE THE ITEMS YOU ARE USING!!!!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833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 STEPS</a:t>
            </a:r>
          </a:p>
          <a:p>
            <a:r>
              <a:rPr lang="en-US" dirty="0"/>
              <a:t>BE SPECIFIC</a:t>
            </a:r>
          </a:p>
          <a:p>
            <a:r>
              <a:rPr lang="en-US" dirty="0"/>
              <a:t>NO PERSONAL PRONOUNS</a:t>
            </a:r>
          </a:p>
          <a:p>
            <a:r>
              <a:rPr lang="en-US" dirty="0"/>
              <a:t>WRITTEN IN PRESENT TENSE AND STARTS WITH AN ACTION WORD (Put, Place, Add)</a:t>
            </a:r>
          </a:p>
          <a:p>
            <a:r>
              <a:rPr lang="en-US" dirty="0"/>
              <a:t>Always indicate to RECORD RESULTS or OBSERVATIONS</a:t>
            </a:r>
          </a:p>
          <a:p>
            <a:r>
              <a:rPr lang="en-US" dirty="0"/>
              <a:t>Don’t for get to indicate Repeat steps when necessary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5880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 (neat and absolutely requires a ruler)</a:t>
            </a:r>
          </a:p>
          <a:p>
            <a:r>
              <a:rPr lang="en-US" dirty="0"/>
              <a:t>TITLE !!!!</a:t>
            </a:r>
          </a:p>
          <a:p>
            <a:r>
              <a:rPr lang="en-US" dirty="0"/>
              <a:t>Headings for all the tests you are conducting</a:t>
            </a:r>
          </a:p>
          <a:p>
            <a:r>
              <a:rPr lang="en-US" dirty="0"/>
              <a:t>Must be very specific in results….refer to your study guide!!!</a:t>
            </a:r>
          </a:p>
          <a:p>
            <a:endParaRPr lang="en-US" dirty="0"/>
          </a:p>
          <a:p>
            <a:r>
              <a:rPr lang="en-US" dirty="0"/>
              <a:t>Example: Red litmus</a:t>
            </a:r>
          </a:p>
          <a:p>
            <a:pPr lvl="3"/>
            <a:r>
              <a:rPr lang="en-US" sz="2800" dirty="0"/>
              <a:t>Stayed red or Turned blue (do not put no change as a result)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84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 to your </a:t>
            </a:r>
            <a:r>
              <a:rPr lang="en-US" dirty="0" smtClean="0"/>
              <a:t>aim and hypothesis</a:t>
            </a:r>
            <a:endParaRPr lang="en-US" dirty="0"/>
          </a:p>
          <a:p>
            <a:r>
              <a:rPr lang="en-US" dirty="0"/>
              <a:t>Restate you test results (be specific)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r>
              <a:rPr lang="en-US" dirty="0"/>
              <a:t>The protein test had a color change, the color turned from blue to purple indicating the presence of protein!!!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2344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830</Words>
  <Application>Microsoft Office PowerPoint</Application>
  <PresentationFormat>Widescreen</PresentationFormat>
  <Paragraphs>134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Lab errors</vt:lpstr>
      <vt:lpstr>Results tables</vt:lpstr>
      <vt:lpstr>Conclusion Errors</vt:lpstr>
      <vt:lpstr>Lab Exam Review</vt:lpstr>
      <vt:lpstr>Study Guide for lab exam</vt:lpstr>
      <vt:lpstr>Materials</vt:lpstr>
      <vt:lpstr>PROCEDURE</vt:lpstr>
      <vt:lpstr>Results</vt:lpstr>
      <vt:lpstr>Conclusion:  </vt:lpstr>
      <vt:lpstr>Test Procedures</vt:lpstr>
      <vt:lpstr>Electrical Conductivity</vt:lpstr>
      <vt:lpstr>Cobalt Chloride </vt:lpstr>
      <vt:lpstr>pH paper (Red and Blue Litmus)</vt:lpstr>
      <vt:lpstr>pH part 2</vt:lpstr>
      <vt:lpstr>Protein Test</vt:lpstr>
      <vt:lpstr>Procedure: (You must create a control first so you can compare your result to something)</vt:lpstr>
      <vt:lpstr>Glucose Test</vt:lpstr>
      <vt:lpstr>What are other words for glucose???</vt:lpstr>
    </vt:vector>
  </TitlesOfParts>
  <Company>Riverside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Exam Review</dc:title>
  <dc:creator>16-student</dc:creator>
  <cp:lastModifiedBy>16-student</cp:lastModifiedBy>
  <cp:revision>9</cp:revision>
  <dcterms:created xsi:type="dcterms:W3CDTF">2016-05-01T18:44:11Z</dcterms:created>
  <dcterms:modified xsi:type="dcterms:W3CDTF">2017-05-09T13:07:01Z</dcterms:modified>
</cp:coreProperties>
</file>